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Poppins"/>
      <p:regular r:id="rId26"/>
      <p:bold r:id="rId27"/>
      <p:italic r:id="rId28"/>
      <p:boldItalic r:id="rId29"/>
    </p:embeddedFont>
    <p:embeddedFont>
      <p:font typeface="Lato Light"/>
      <p:regular r:id="rId30"/>
      <p:bold r:id="rId31"/>
      <p:italic r:id="rId32"/>
      <p:boldItalic r:id="rId33"/>
    </p:embeddedFont>
    <p:embeddedFont>
      <p:font typeface="Tahoma"/>
      <p:regular r:id="rId34"/>
      <p:bold r:id="rId35"/>
    </p:embeddedFont>
    <p:embeddedFont>
      <p:font typeface="EB Garamond"/>
      <p:regular r:id="rId36"/>
      <p:bold r:id="rId37"/>
      <p:italic r:id="rId38"/>
      <p:boldItalic r:id="rId39"/>
    </p:embeddedFont>
    <p:embeddedFont>
      <p:font typeface="Arial Black"/>
      <p:regular r:id="rId40"/>
    </p:embeddedFont>
    <p:embeddedFont>
      <p:font typeface="Open Sans Medium"/>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Black-regular.fntdata"/><Relationship Id="rId20" Type="http://schemas.openxmlformats.org/officeDocument/2006/relationships/slide" Target="slides/slide15.xml"/><Relationship Id="rId42" Type="http://schemas.openxmlformats.org/officeDocument/2006/relationships/font" Target="fonts/OpenSansMedium-bold.fntdata"/><Relationship Id="rId41" Type="http://schemas.openxmlformats.org/officeDocument/2006/relationships/font" Target="fonts/OpenSansMedium-regular.fntdata"/><Relationship Id="rId22" Type="http://schemas.openxmlformats.org/officeDocument/2006/relationships/font" Target="fonts/Roboto-regular.fntdata"/><Relationship Id="rId44" Type="http://schemas.openxmlformats.org/officeDocument/2006/relationships/font" Target="fonts/OpenSansMedium-boldItalic.fntdata"/><Relationship Id="rId21" Type="http://schemas.openxmlformats.org/officeDocument/2006/relationships/slide" Target="slides/slide16.xml"/><Relationship Id="rId43" Type="http://schemas.openxmlformats.org/officeDocument/2006/relationships/font" Target="fonts/OpenSansMedium-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regular.fntdata"/><Relationship Id="rId25" Type="http://schemas.openxmlformats.org/officeDocument/2006/relationships/font" Target="fonts/Roboto-boldItalic.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Light-bold.fntdata"/><Relationship Id="rId30" Type="http://schemas.openxmlformats.org/officeDocument/2006/relationships/font" Target="fonts/LatoLight-regular.fntdata"/><Relationship Id="rId11" Type="http://schemas.openxmlformats.org/officeDocument/2006/relationships/slide" Target="slides/slide6.xml"/><Relationship Id="rId33" Type="http://schemas.openxmlformats.org/officeDocument/2006/relationships/font" Target="fonts/LatoLight-boldItalic.fntdata"/><Relationship Id="rId10" Type="http://schemas.openxmlformats.org/officeDocument/2006/relationships/slide" Target="slides/slide5.xml"/><Relationship Id="rId32" Type="http://schemas.openxmlformats.org/officeDocument/2006/relationships/font" Target="fonts/LatoLight-italic.fntdata"/><Relationship Id="rId13" Type="http://schemas.openxmlformats.org/officeDocument/2006/relationships/slide" Target="slides/slide8.xml"/><Relationship Id="rId35" Type="http://schemas.openxmlformats.org/officeDocument/2006/relationships/font" Target="fonts/Tahoma-bold.fntdata"/><Relationship Id="rId12" Type="http://schemas.openxmlformats.org/officeDocument/2006/relationships/slide" Target="slides/slide7.xml"/><Relationship Id="rId34" Type="http://schemas.openxmlformats.org/officeDocument/2006/relationships/font" Target="fonts/Tahoma-regular.fntdata"/><Relationship Id="rId15" Type="http://schemas.openxmlformats.org/officeDocument/2006/relationships/slide" Target="slides/slide10.xml"/><Relationship Id="rId37" Type="http://schemas.openxmlformats.org/officeDocument/2006/relationships/font" Target="fonts/EBGaramond-bold.fntdata"/><Relationship Id="rId14" Type="http://schemas.openxmlformats.org/officeDocument/2006/relationships/slide" Target="slides/slide9.xml"/><Relationship Id="rId36" Type="http://schemas.openxmlformats.org/officeDocument/2006/relationships/font" Target="fonts/EBGaramond-regular.fntdata"/><Relationship Id="rId17" Type="http://schemas.openxmlformats.org/officeDocument/2006/relationships/slide" Target="slides/slide12.xml"/><Relationship Id="rId39" Type="http://schemas.openxmlformats.org/officeDocument/2006/relationships/font" Target="fonts/EBGaramond-boldItalic.fntdata"/><Relationship Id="rId16" Type="http://schemas.openxmlformats.org/officeDocument/2006/relationships/slide" Target="slides/slide11.xml"/><Relationship Id="rId38" Type="http://schemas.openxmlformats.org/officeDocument/2006/relationships/font" Target="fonts/EBGaramon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Abstarct: Modern Internet of Things (IoT) applications, from contextual sensing to voice assistants, rely on ML-based training and serving systems using pre-trained models to render predictions. However,real-world IoT environments are diverse, with rich IoT sensors and need ML models to be personalized for each setting using relatively less training data. Most existing general-purpose ML systems are optimized for specific and dedicated hardware resources and do not adapt to changing resources and different IoT application requirements. To address this gap, we propose MLIoT, an end-to-end Machine Learning System tailored towards supporting the entire lifecycle of IoT applications. MLIoT also adapts to changes in IoT environments or compute resources by enabling re-training, and updating models served on the fly while maintaining accuracy and performance. evaluation across a set of benchmarks show that MLIoT can handle multiple IoT tasks, each with individual requirements, in a scalable manner while maintaining high accuracy and performance. We compare MLIoT with two state-of-the-art hand-tuned systems and a commercial ML system showing that MLIoT improves accuracy from 50% - 75% while reducing or maintaining latency</a:t>
            </a:r>
            <a:endParaRPr sz="1200"/>
          </a:p>
          <a:p>
            <a:pPr indent="0" lvl="0" marL="0" rtl="0" algn="l">
              <a:spcBef>
                <a:spcPts val="0"/>
              </a:spcBef>
              <a:spcAft>
                <a:spcPts val="0"/>
              </a:spcAft>
              <a:buNone/>
            </a:pPr>
            <a:r>
              <a:rPr lang="en" sz="1200"/>
              <a:t>CHALLENGES</a:t>
            </a:r>
            <a:endParaRPr sz="1200"/>
          </a:p>
          <a:p>
            <a:pPr indent="0" lvl="0" marL="0" rtl="0" algn="l">
              <a:spcBef>
                <a:spcPts val="0"/>
              </a:spcBef>
              <a:spcAft>
                <a:spcPts val="0"/>
              </a:spcAft>
              <a:buNone/>
            </a:pPr>
            <a:r>
              <a:rPr lang="en" sz="1200"/>
              <a:t>(i)Activity Recognition using Multi-Modal sensors</a:t>
            </a:r>
            <a:endParaRPr sz="1200"/>
          </a:p>
          <a:p>
            <a:pPr indent="0" lvl="0" marL="0" rtl="0" algn="l">
              <a:spcBef>
                <a:spcPts val="0"/>
              </a:spcBef>
              <a:spcAft>
                <a:spcPts val="0"/>
              </a:spcAft>
              <a:buNone/>
            </a:pPr>
            <a:r>
              <a:rPr lang="en" sz="1200"/>
              <a:t>(ii) Audio Based Activity Recognition</a:t>
            </a:r>
            <a:endParaRPr sz="1200"/>
          </a:p>
          <a:p>
            <a:pPr indent="0" lvl="0" marL="0" rtl="0" algn="l">
              <a:spcBef>
                <a:spcPts val="0"/>
              </a:spcBef>
              <a:spcAft>
                <a:spcPts val="0"/>
              </a:spcAft>
              <a:buNone/>
            </a:pPr>
            <a:r>
              <a:rPr lang="en" sz="1200"/>
              <a:t>(iii) Object Recognition using Image Data</a:t>
            </a:r>
            <a:endParaRPr sz="1200"/>
          </a:p>
          <a:p>
            <a:pPr indent="0" lvl="0" marL="0" rtl="0" algn="l">
              <a:spcBef>
                <a:spcPts val="0"/>
              </a:spcBef>
              <a:spcAft>
                <a:spcPts val="0"/>
              </a:spcAft>
              <a:buNone/>
            </a:pPr>
            <a:r>
              <a:rPr lang="en" sz="1200"/>
              <a:t>(iv) Adapting to Different IoT Application requirements</a:t>
            </a:r>
            <a:endParaRPr sz="1200"/>
          </a:p>
          <a:p>
            <a:pPr indent="0" lvl="0" marL="0" rtl="0" algn="l">
              <a:spcBef>
                <a:spcPts val="0"/>
              </a:spcBef>
              <a:spcAft>
                <a:spcPts val="0"/>
              </a:spcAft>
              <a:buNone/>
            </a:pPr>
            <a:r>
              <a:rPr lang="en" sz="1200"/>
              <a:t>(v) Adapting to Device Capabilities and Resource Availability</a:t>
            </a:r>
            <a:endParaRPr sz="1200"/>
          </a:p>
          <a:p>
            <a:pPr indent="0" lvl="0" marL="0" rtl="0" algn="l">
              <a:spcBef>
                <a:spcPts val="0"/>
              </a:spcBef>
              <a:spcAft>
                <a:spcPts val="0"/>
              </a:spcAft>
              <a:buNone/>
            </a:pPr>
            <a:r>
              <a:rPr lang="en" sz="1200"/>
              <a:t>(vi) Adapting to Changes in Environmental Context</a:t>
            </a:r>
            <a:endParaRPr sz="1200"/>
          </a:p>
          <a:p>
            <a:pPr indent="0" lvl="0" marL="0" rtl="0" algn="l">
              <a:spcBef>
                <a:spcPts val="0"/>
              </a:spcBef>
              <a:spcAft>
                <a:spcPts val="0"/>
              </a:spcAft>
              <a:buNone/>
            </a:pPr>
            <a:r>
              <a:rPr lang="en" sz="1200"/>
              <a:t>(v) Need for an End-to-End ML service for IoT</a:t>
            </a:r>
            <a:endParaRPr sz="1200"/>
          </a:p>
          <a:p>
            <a:pPr indent="0" lvl="0" marL="0" rtl="0" algn="l">
              <a:spcBef>
                <a:spcPts val="0"/>
              </a:spcBef>
              <a:spcAft>
                <a:spcPts val="0"/>
              </a:spcAft>
              <a:buNone/>
            </a:pPr>
            <a:r>
              <a:rPr lang="en" sz="1200"/>
              <a:t>Implementation:</a:t>
            </a:r>
            <a:endParaRPr sz="1200"/>
          </a:p>
          <a:p>
            <a:pPr indent="0" lvl="0" marL="0" rtl="0" algn="l">
              <a:spcBef>
                <a:spcPts val="0"/>
              </a:spcBef>
              <a:spcAft>
                <a:spcPts val="0"/>
              </a:spcAft>
              <a:buNone/>
            </a:pPr>
            <a:r>
              <a:rPr lang="en" sz="1200"/>
              <a:t>ensure cross-platform support to run on different devices, extensibility to add different models and frameworks, implemented</a:t>
            </a:r>
            <a:endParaRPr sz="1200"/>
          </a:p>
          <a:p>
            <a:pPr indent="0" lvl="0" marL="0" rtl="0" algn="l">
              <a:spcBef>
                <a:spcPts val="0"/>
              </a:spcBef>
              <a:spcAft>
                <a:spcPts val="0"/>
              </a:spcAft>
              <a:buNone/>
            </a:pPr>
            <a:r>
              <a:rPr lang="en" sz="1200"/>
              <a:t>MLIoT in Python 3 given, efficient communication between the different components,</a:t>
            </a:r>
            <a:endParaRPr sz="1200"/>
          </a:p>
          <a:p>
            <a:pPr indent="0" lvl="0" marL="0" rtl="0" algn="l">
              <a:spcBef>
                <a:spcPts val="0"/>
              </a:spcBef>
              <a:spcAft>
                <a:spcPts val="0"/>
              </a:spcAft>
              <a:buNone/>
            </a:pPr>
            <a:r>
              <a:rPr lang="en" sz="1200"/>
              <a:t>in a distributed setting, selecting Google’s gRPC given its maturity, efficiency, scalability, and cross-platform support[29].we use gRPC Protocol Buffers (Protobuf) extensively for this purpose, again due to its maturity. Additionally, each component is authenticated with each other using gRPCs built-in security primitives. The Device Selection Layer(DSL) also uses a MongoDB data storage layer to store persistent models, training data, and any other state about individual Training Serving Workers. This DB also stores device metrics and other metadata received from the Training Serving Layers. Overall, our implementation of MLIoT is 28,241 lines of code in Python.</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Abstarct: Modern Internet of Things (IoT) applications, from contextual sensing to voice assistants, rely on ML-based training and serving systems using pre-trained models to render predictions. However,real-world IoT environments are diverse, with rich IoT sensors and need ML models to be personalized for each setting using relatively less training data. Most existing general-purpose ML systems are optimized for specific and dedicated hardware resources and do not adapt to changing resources and different IoT application requirements. To address this gap, we propose MLIoT, an end-to-end Machine Learning System tailored towards supporting the entire lifecycle of IoT applications. MLIoT also adapts to changes in IoT environments or compute resources by enabling re-training, and updating models served on the fly while maintaining accuracy and performance. evaluation across a set of benchmarks show that MLIoT can handle multiple IoT tasks, each with individual requirements, in a scalable manner while maintaining high accuracy and performance. We compare MLIoT with two state-of-the-art hand-tuned systems and a commercial ML system showing that MLIoT improves accuracy from 50% - 75% while reducing or maintaining latency</a:t>
            </a:r>
            <a:endParaRPr sz="1200"/>
          </a:p>
          <a:p>
            <a:pPr indent="0" lvl="0" marL="0" rtl="0" algn="l">
              <a:spcBef>
                <a:spcPts val="0"/>
              </a:spcBef>
              <a:spcAft>
                <a:spcPts val="0"/>
              </a:spcAft>
              <a:buNone/>
            </a:pPr>
            <a:r>
              <a:rPr lang="en" sz="1200"/>
              <a:t>CHALLENGES</a:t>
            </a:r>
            <a:endParaRPr sz="1200"/>
          </a:p>
          <a:p>
            <a:pPr indent="0" lvl="0" marL="0" rtl="0" algn="l">
              <a:spcBef>
                <a:spcPts val="0"/>
              </a:spcBef>
              <a:spcAft>
                <a:spcPts val="0"/>
              </a:spcAft>
              <a:buNone/>
            </a:pPr>
            <a:r>
              <a:rPr lang="en" sz="1200"/>
              <a:t>(i)Activity Recognition using Multi-Modal sensors</a:t>
            </a:r>
            <a:endParaRPr sz="1200"/>
          </a:p>
          <a:p>
            <a:pPr indent="0" lvl="0" marL="0" rtl="0" algn="l">
              <a:spcBef>
                <a:spcPts val="0"/>
              </a:spcBef>
              <a:spcAft>
                <a:spcPts val="0"/>
              </a:spcAft>
              <a:buNone/>
            </a:pPr>
            <a:r>
              <a:rPr lang="en" sz="1200"/>
              <a:t>(ii) Audio Based Activity Recognition</a:t>
            </a:r>
            <a:endParaRPr sz="1200"/>
          </a:p>
          <a:p>
            <a:pPr indent="0" lvl="0" marL="0" rtl="0" algn="l">
              <a:spcBef>
                <a:spcPts val="0"/>
              </a:spcBef>
              <a:spcAft>
                <a:spcPts val="0"/>
              </a:spcAft>
              <a:buNone/>
            </a:pPr>
            <a:r>
              <a:rPr lang="en" sz="1200"/>
              <a:t>(iii) Object Recognition using Image Data</a:t>
            </a:r>
            <a:endParaRPr sz="1200"/>
          </a:p>
          <a:p>
            <a:pPr indent="0" lvl="0" marL="0" rtl="0" algn="l">
              <a:spcBef>
                <a:spcPts val="0"/>
              </a:spcBef>
              <a:spcAft>
                <a:spcPts val="0"/>
              </a:spcAft>
              <a:buNone/>
            </a:pPr>
            <a:r>
              <a:rPr lang="en" sz="1200"/>
              <a:t>(iv) Adapting to Different IoT Application requirements</a:t>
            </a:r>
            <a:endParaRPr sz="1200"/>
          </a:p>
          <a:p>
            <a:pPr indent="0" lvl="0" marL="0" rtl="0" algn="l">
              <a:spcBef>
                <a:spcPts val="0"/>
              </a:spcBef>
              <a:spcAft>
                <a:spcPts val="0"/>
              </a:spcAft>
              <a:buNone/>
            </a:pPr>
            <a:r>
              <a:rPr lang="en" sz="1200"/>
              <a:t>(v) Adapting to Device Capabilities and Resource Availability</a:t>
            </a:r>
            <a:endParaRPr sz="1200"/>
          </a:p>
          <a:p>
            <a:pPr indent="0" lvl="0" marL="0" rtl="0" algn="l">
              <a:spcBef>
                <a:spcPts val="0"/>
              </a:spcBef>
              <a:spcAft>
                <a:spcPts val="0"/>
              </a:spcAft>
              <a:buNone/>
            </a:pPr>
            <a:r>
              <a:rPr lang="en" sz="1200"/>
              <a:t>(vi) Adapting to Changes in Environmental Context</a:t>
            </a:r>
            <a:endParaRPr sz="1200"/>
          </a:p>
          <a:p>
            <a:pPr indent="0" lvl="0" marL="0" rtl="0" algn="l">
              <a:spcBef>
                <a:spcPts val="0"/>
              </a:spcBef>
              <a:spcAft>
                <a:spcPts val="0"/>
              </a:spcAft>
              <a:buNone/>
            </a:pPr>
            <a:r>
              <a:rPr lang="en" sz="1200"/>
              <a:t>(v) Need for an End-to-End ML service for IoT</a:t>
            </a:r>
            <a:endParaRPr sz="1200"/>
          </a:p>
          <a:p>
            <a:pPr indent="0" lvl="0" marL="0" rtl="0" algn="l">
              <a:spcBef>
                <a:spcPts val="0"/>
              </a:spcBef>
              <a:spcAft>
                <a:spcPts val="0"/>
              </a:spcAft>
              <a:buNone/>
            </a:pPr>
            <a:r>
              <a:rPr lang="en" sz="1200"/>
              <a:t>Implementation:</a:t>
            </a:r>
            <a:endParaRPr sz="1200"/>
          </a:p>
          <a:p>
            <a:pPr indent="0" lvl="0" marL="0" rtl="0" algn="l">
              <a:spcBef>
                <a:spcPts val="0"/>
              </a:spcBef>
              <a:spcAft>
                <a:spcPts val="0"/>
              </a:spcAft>
              <a:buNone/>
            </a:pPr>
            <a:r>
              <a:rPr lang="en" sz="1200"/>
              <a:t>ensure cross-platform support to run on different devices, extensibility to add different models and frameworks, implemented</a:t>
            </a:r>
            <a:endParaRPr sz="1200"/>
          </a:p>
          <a:p>
            <a:pPr indent="0" lvl="0" marL="0" rtl="0" algn="l">
              <a:spcBef>
                <a:spcPts val="0"/>
              </a:spcBef>
              <a:spcAft>
                <a:spcPts val="0"/>
              </a:spcAft>
              <a:buNone/>
            </a:pPr>
            <a:r>
              <a:rPr lang="en" sz="1200"/>
              <a:t>MLIoT in Python 3 given, efficient communication between the different components,</a:t>
            </a:r>
            <a:endParaRPr sz="1200"/>
          </a:p>
          <a:p>
            <a:pPr indent="0" lvl="0" marL="0" rtl="0" algn="l">
              <a:spcBef>
                <a:spcPts val="0"/>
              </a:spcBef>
              <a:spcAft>
                <a:spcPts val="0"/>
              </a:spcAft>
              <a:buNone/>
            </a:pPr>
            <a:r>
              <a:rPr lang="en" sz="1200"/>
              <a:t>in a distributed setting, selecting Google’s gRPC given its maturity, efficiency, scalability, and cross-platform support[29].we use gRPC Protocol Buffers (Protobuf) extensively for this purpose, again due to its maturity. Additionally, each component is authenticated with each other using gRPCs built-in security primitives. The Device Selection Layer(DSL) also uses a MongoDB data storage layer to store persistent models, training data, and any other state about individual Training Serving Workers. This DB also stores device metrics and other metadata received from the Training Serving Layers. Overall, our implementation of MLIoT is 28,241 lines of code in Python.</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a49fad8e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9a49fad8e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SLIDES_API186330038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SLIDES_API186330038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SLIDES_API186330038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SLIDES_API186330038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9a49fad8e5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9a49fad8e5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a49fad8e5_0_404:notes"/>
          <p:cNvSpPr txBox="1"/>
          <p:nvPr>
            <p:ph idx="1" type="body"/>
          </p:nvPr>
        </p:nvSpPr>
        <p:spPr>
          <a:xfrm>
            <a:off x="685796" y="434339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9a49fad8e5_0_404:notes"/>
          <p:cNvSpPr/>
          <p:nvPr>
            <p:ph idx="2" type="sldImg"/>
          </p:nvPr>
        </p:nvSpPr>
        <p:spPr>
          <a:xfrm>
            <a:off x="379856" y="685778"/>
            <a:ext cx="609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SLIDES_API9950542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SLIDES_API9950542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SLIDES_API186330038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SLIDES_API186330038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SLIDES_API20198610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SLIDES_API20198610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a49fad8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a49fad8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9a49fad8e5_0_59:notes"/>
          <p:cNvSpPr txBox="1"/>
          <p:nvPr>
            <p:ph idx="1" type="body"/>
          </p:nvPr>
        </p:nvSpPr>
        <p:spPr>
          <a:xfrm>
            <a:off x="685796" y="434339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9a49fad8e5_0_59:notes"/>
          <p:cNvSpPr/>
          <p:nvPr>
            <p:ph idx="2" type="sldImg"/>
          </p:nvPr>
        </p:nvSpPr>
        <p:spPr>
          <a:xfrm>
            <a:off x="379856" y="685778"/>
            <a:ext cx="609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a49fad8e5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9a49fad8e5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9a49fad8e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9a49fad8e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9a49fad8e5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9a49fad8e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a49fad8e5_0_228:notes"/>
          <p:cNvSpPr txBox="1"/>
          <p:nvPr>
            <p:ph idx="1" type="body"/>
          </p:nvPr>
        </p:nvSpPr>
        <p:spPr>
          <a:xfrm>
            <a:off x="685796" y="434339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9a49fad8e5_0_228:notes"/>
          <p:cNvSpPr/>
          <p:nvPr>
            <p:ph idx="2" type="sldImg"/>
          </p:nvPr>
        </p:nvSpPr>
        <p:spPr>
          <a:xfrm>
            <a:off x="379856" y="685778"/>
            <a:ext cx="609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SLIDES_API186330038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SLIDES_API186330038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10" name="Shape 10"/>
        <p:cNvGrpSpPr/>
        <p:nvPr/>
      </p:nvGrpSpPr>
      <p:grpSpPr>
        <a:xfrm>
          <a:off x="0" y="0"/>
          <a:ext cx="0" cy="0"/>
          <a:chOff x="0" y="0"/>
          <a:chExt cx="0" cy="0"/>
        </a:xfrm>
      </p:grpSpPr>
      <p:sp>
        <p:nvSpPr>
          <p:cNvPr descr="preencoded.png" id="11" name="Google Shape;11;p2"/>
          <p:cNvSpPr/>
          <p:nvPr/>
        </p:nvSpPr>
        <p:spPr>
          <a:xfrm>
            <a:off x="0" y="0"/>
            <a:ext cx="3971925" cy="5157788"/>
          </a:xfrm>
          <a:custGeom>
            <a:rect b="b" l="l" r="r" t="t"/>
            <a:pathLst>
              <a:path extrusionOk="0" h="6877050" w="5295900">
                <a:moveTo>
                  <a:pt x="0" y="0"/>
                </a:moveTo>
                <a:lnTo>
                  <a:pt x="5295900" y="0"/>
                </a:lnTo>
                <a:lnTo>
                  <a:pt x="5295900" y="6877050"/>
                </a:lnTo>
                <a:lnTo>
                  <a:pt x="0" y="687705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12" name="Google Shape;12;p2"/>
          <p:cNvSpPr/>
          <p:nvPr/>
        </p:nvSpPr>
        <p:spPr>
          <a:xfrm>
            <a:off x="1200151" y="864921"/>
            <a:ext cx="6893719" cy="4278579"/>
          </a:xfrm>
          <a:custGeom>
            <a:rect b="b" l="l" r="r" t="t"/>
            <a:pathLst>
              <a:path extrusionOk="0" h="5704772" w="9191625">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13" name="Google Shape;13;p2"/>
          <p:cNvSpPr/>
          <p:nvPr/>
        </p:nvSpPr>
        <p:spPr>
          <a:xfrm>
            <a:off x="2096691" y="0"/>
            <a:ext cx="5102356" cy="4047356"/>
          </a:xfrm>
          <a:custGeom>
            <a:rect b="b" l="l" r="r" t="t"/>
            <a:pathLst>
              <a:path extrusionOk="0" h="5396474" w="6803142">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14" name="Google Shape;14;p2"/>
          <p:cNvSpPr txBox="1"/>
          <p:nvPr>
            <p:ph type="ctrTitle"/>
          </p:nvPr>
        </p:nvSpPr>
        <p:spPr>
          <a:xfrm>
            <a:off x="2552319" y="1488186"/>
            <a:ext cx="4039500" cy="918900"/>
          </a:xfrm>
          <a:prstGeom prst="rect">
            <a:avLst/>
          </a:prstGeom>
          <a:noFill/>
          <a:ln>
            <a:noFill/>
          </a:ln>
        </p:spPr>
        <p:txBody>
          <a:bodyPr anchorCtr="0" anchor="t" bIns="34275" lIns="68575" spcFirstLastPara="1" rIns="68575" wrap="square" tIns="0">
            <a:noAutofit/>
          </a:bodyPr>
          <a:lstStyle>
            <a:lvl1pPr lvl="0" algn="ctr">
              <a:lnSpc>
                <a:spcPct val="110795"/>
              </a:lnSpc>
              <a:spcBef>
                <a:spcPts val="0"/>
              </a:spcBef>
              <a:spcAft>
                <a:spcPts val="0"/>
              </a:spcAft>
              <a:buClr>
                <a:schemeClr val="accent6"/>
              </a:buClr>
              <a:buSzPts val="3300"/>
              <a:buFont typeface="Arial Black"/>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 name="Google Shape;15;p2"/>
          <p:cNvSpPr txBox="1"/>
          <p:nvPr>
            <p:ph idx="1" type="subTitle"/>
          </p:nvPr>
        </p:nvSpPr>
        <p:spPr>
          <a:xfrm>
            <a:off x="3262122" y="2612898"/>
            <a:ext cx="2619900" cy="6591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Clr>
                <a:schemeClr val="accent6"/>
              </a:buClr>
              <a:buSzPts val="1800"/>
              <a:buNone/>
              <a:defRPr sz="1800"/>
            </a:lvl1pPr>
            <a:lvl2pPr lvl="1" algn="ctr">
              <a:lnSpc>
                <a:spcPct val="100000"/>
              </a:lnSpc>
              <a:spcBef>
                <a:spcPts val="300"/>
              </a:spcBef>
              <a:spcAft>
                <a:spcPts val="0"/>
              </a:spcAft>
              <a:buClr>
                <a:schemeClr val="accent6"/>
              </a:buClr>
              <a:buSzPts val="1500"/>
              <a:buNone/>
              <a:defRPr sz="1500"/>
            </a:lvl2pPr>
            <a:lvl3pPr lvl="2" algn="ctr">
              <a:lnSpc>
                <a:spcPct val="100000"/>
              </a:lnSpc>
              <a:spcBef>
                <a:spcPts val="300"/>
              </a:spcBef>
              <a:spcAft>
                <a:spcPts val="0"/>
              </a:spcAft>
              <a:buClr>
                <a:schemeClr val="accent6"/>
              </a:buClr>
              <a:buSzPts val="1400"/>
              <a:buNone/>
              <a:defRPr sz="1400"/>
            </a:lvl3pPr>
            <a:lvl4pPr lvl="3" algn="ctr">
              <a:lnSpc>
                <a:spcPct val="100000"/>
              </a:lnSpc>
              <a:spcBef>
                <a:spcPts val="300"/>
              </a:spcBef>
              <a:spcAft>
                <a:spcPts val="0"/>
              </a:spcAft>
              <a:buClr>
                <a:schemeClr val="accent6"/>
              </a:buClr>
              <a:buSzPts val="1200"/>
              <a:buNone/>
              <a:defRPr sz="1200"/>
            </a:lvl4pPr>
            <a:lvl5pPr lvl="4" algn="ctr">
              <a:lnSpc>
                <a:spcPct val="100000"/>
              </a:lnSpc>
              <a:spcBef>
                <a:spcPts val="300"/>
              </a:spcBef>
              <a:spcAft>
                <a:spcPts val="0"/>
              </a:spcAft>
              <a:buClr>
                <a:schemeClr val="accent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6" name="Google Shape;16;p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latin typeface="EB Garamond"/>
                <a:ea typeface="EB Garamond"/>
                <a:cs typeface="EB Garamond"/>
                <a:sym typeface="EB Garamond"/>
              </a:defRPr>
            </a:lvl1pPr>
            <a:lvl2pPr lvl="1" algn="r">
              <a:buNone/>
              <a:defRPr sz="1300">
                <a:latin typeface="EB Garamond"/>
                <a:ea typeface="EB Garamond"/>
                <a:cs typeface="EB Garamond"/>
                <a:sym typeface="EB Garamond"/>
              </a:defRPr>
            </a:lvl2pPr>
            <a:lvl3pPr lvl="2" algn="r">
              <a:buNone/>
              <a:defRPr sz="1300">
                <a:latin typeface="EB Garamond"/>
                <a:ea typeface="EB Garamond"/>
                <a:cs typeface="EB Garamond"/>
                <a:sym typeface="EB Garamond"/>
              </a:defRPr>
            </a:lvl3pPr>
            <a:lvl4pPr lvl="3" algn="r">
              <a:buNone/>
              <a:defRPr sz="1300">
                <a:latin typeface="EB Garamond"/>
                <a:ea typeface="EB Garamond"/>
                <a:cs typeface="EB Garamond"/>
                <a:sym typeface="EB Garamond"/>
              </a:defRPr>
            </a:lvl4pPr>
            <a:lvl5pPr lvl="4" algn="r">
              <a:buNone/>
              <a:defRPr sz="1300">
                <a:latin typeface="EB Garamond"/>
                <a:ea typeface="EB Garamond"/>
                <a:cs typeface="EB Garamond"/>
                <a:sym typeface="EB Garamond"/>
              </a:defRPr>
            </a:lvl5pPr>
            <a:lvl6pPr lvl="5" algn="r">
              <a:buNone/>
              <a:defRPr sz="1300">
                <a:latin typeface="EB Garamond"/>
                <a:ea typeface="EB Garamond"/>
                <a:cs typeface="EB Garamond"/>
                <a:sym typeface="EB Garamond"/>
              </a:defRPr>
            </a:lvl6pPr>
            <a:lvl7pPr lvl="6" algn="r">
              <a:buNone/>
              <a:defRPr sz="1300">
                <a:latin typeface="EB Garamond"/>
                <a:ea typeface="EB Garamond"/>
                <a:cs typeface="EB Garamond"/>
                <a:sym typeface="EB Garamond"/>
              </a:defRPr>
            </a:lvl7pPr>
            <a:lvl8pPr lvl="7" algn="r">
              <a:buNone/>
              <a:defRPr sz="1300">
                <a:latin typeface="EB Garamond"/>
                <a:ea typeface="EB Garamond"/>
                <a:cs typeface="EB Garamond"/>
                <a:sym typeface="EB Garamond"/>
              </a:defRPr>
            </a:lvl8pPr>
            <a:lvl9pPr lvl="8" algn="r">
              <a:buNone/>
              <a:defRPr sz="1300">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33" name="Shape 133"/>
        <p:cNvGrpSpPr/>
        <p:nvPr/>
      </p:nvGrpSpPr>
      <p:grpSpPr>
        <a:xfrm>
          <a:off x="0" y="0"/>
          <a:ext cx="0" cy="0"/>
          <a:chOff x="0" y="0"/>
          <a:chExt cx="0" cy="0"/>
        </a:xfrm>
      </p:grpSpPr>
      <p:sp>
        <p:nvSpPr>
          <p:cNvPr id="134" name="Google Shape;134;p11"/>
          <p:cNvSpPr/>
          <p:nvPr/>
        </p:nvSpPr>
        <p:spPr>
          <a:xfrm>
            <a:off x="0" y="0"/>
            <a:ext cx="2128838" cy="214346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135" name="Google Shape;135;p11"/>
          <p:cNvSpPr/>
          <p:nvPr/>
        </p:nvSpPr>
        <p:spPr>
          <a:xfrm>
            <a:off x="1" y="-1"/>
            <a:ext cx="1477970" cy="1492700"/>
          </a:xfrm>
          <a:custGeom>
            <a:rect b="b" l="l" r="r" t="t"/>
            <a:pathLst>
              <a:path extrusionOk="0" h="1990267" w="197062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136" name="Google Shape;136;p11"/>
          <p:cNvSpPr/>
          <p:nvPr/>
        </p:nvSpPr>
        <p:spPr>
          <a:xfrm>
            <a:off x="1" y="1"/>
            <a:ext cx="752587" cy="759761"/>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137" name="Google Shape;137;p11"/>
          <p:cNvSpPr txBox="1"/>
          <p:nvPr>
            <p:ph type="title"/>
          </p:nvPr>
        </p:nvSpPr>
        <p:spPr>
          <a:xfrm>
            <a:off x="569214" y="912114"/>
            <a:ext cx="8003400" cy="5760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Clr>
                <a:schemeClr val="accent6"/>
              </a:buClr>
              <a:buSzPts val="3300"/>
              <a:buFont typeface="Arial Black"/>
              <a:buNone/>
              <a:defRPr>
                <a:solidFill>
                  <a:schemeClr val="accent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11"/>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descr="preencoded.png" id="139" name="Google Shape;139;p11"/>
          <p:cNvSpPr/>
          <p:nvPr/>
        </p:nvSpPr>
        <p:spPr>
          <a:xfrm>
            <a:off x="1093749" y="442600"/>
            <a:ext cx="581266" cy="581266"/>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140" name="Google Shape;140;p11"/>
          <p:cNvSpPr txBox="1"/>
          <p:nvPr>
            <p:ph idx="1" type="body"/>
          </p:nvPr>
        </p:nvSpPr>
        <p:spPr>
          <a:xfrm>
            <a:off x="514004" y="2263140"/>
            <a:ext cx="1494900" cy="418200"/>
          </a:xfrm>
          <a:prstGeom prst="rect">
            <a:avLst/>
          </a:prstGeom>
          <a:solidFill>
            <a:schemeClr val="accent3"/>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1" name="Google Shape;141;p11"/>
          <p:cNvSpPr txBox="1"/>
          <p:nvPr>
            <p:ph idx="2" type="body"/>
          </p:nvPr>
        </p:nvSpPr>
        <p:spPr>
          <a:xfrm>
            <a:off x="2175683" y="2263140"/>
            <a:ext cx="1494900" cy="4182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2" name="Google Shape;142;p11"/>
          <p:cNvSpPr txBox="1"/>
          <p:nvPr>
            <p:ph idx="3" type="body"/>
          </p:nvPr>
        </p:nvSpPr>
        <p:spPr>
          <a:xfrm>
            <a:off x="3837363" y="2263140"/>
            <a:ext cx="1494900" cy="418200"/>
          </a:xfrm>
          <a:prstGeom prst="rect">
            <a:avLst/>
          </a:prstGeom>
          <a:solidFill>
            <a:schemeClr val="accent3"/>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3" name="Google Shape;143;p11"/>
          <p:cNvSpPr txBox="1"/>
          <p:nvPr>
            <p:ph idx="4" type="body"/>
          </p:nvPr>
        </p:nvSpPr>
        <p:spPr>
          <a:xfrm>
            <a:off x="5499043" y="2263140"/>
            <a:ext cx="1494900" cy="4182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4" name="Google Shape;144;p11"/>
          <p:cNvSpPr txBox="1"/>
          <p:nvPr>
            <p:ph idx="5" type="body"/>
          </p:nvPr>
        </p:nvSpPr>
        <p:spPr>
          <a:xfrm>
            <a:off x="7160722" y="2263140"/>
            <a:ext cx="1494900" cy="418200"/>
          </a:xfrm>
          <a:prstGeom prst="rect">
            <a:avLst/>
          </a:prstGeom>
          <a:solidFill>
            <a:schemeClr val="accent3"/>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5" name="Google Shape;145;p11"/>
          <p:cNvSpPr txBox="1"/>
          <p:nvPr>
            <p:ph idx="6" type="body"/>
          </p:nvPr>
        </p:nvSpPr>
        <p:spPr>
          <a:xfrm>
            <a:off x="514004" y="3559302"/>
            <a:ext cx="1494900" cy="596700"/>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11"/>
          <p:cNvSpPr txBox="1"/>
          <p:nvPr>
            <p:ph idx="7" type="body"/>
          </p:nvPr>
        </p:nvSpPr>
        <p:spPr>
          <a:xfrm>
            <a:off x="2175683" y="3559302"/>
            <a:ext cx="1494900" cy="596700"/>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11"/>
          <p:cNvSpPr txBox="1"/>
          <p:nvPr>
            <p:ph idx="8" type="body"/>
          </p:nvPr>
        </p:nvSpPr>
        <p:spPr>
          <a:xfrm>
            <a:off x="3837363" y="3559302"/>
            <a:ext cx="1494900" cy="596700"/>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11"/>
          <p:cNvSpPr txBox="1"/>
          <p:nvPr>
            <p:ph idx="9" type="body"/>
          </p:nvPr>
        </p:nvSpPr>
        <p:spPr>
          <a:xfrm>
            <a:off x="5499043" y="3559302"/>
            <a:ext cx="1494900" cy="596700"/>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11"/>
          <p:cNvSpPr txBox="1"/>
          <p:nvPr>
            <p:ph idx="13" type="body"/>
          </p:nvPr>
        </p:nvSpPr>
        <p:spPr>
          <a:xfrm>
            <a:off x="7160722" y="3559302"/>
            <a:ext cx="1494900" cy="596700"/>
          </a:xfrm>
          <a:prstGeom prst="rect">
            <a:avLst/>
          </a:prstGeom>
          <a:noFill/>
          <a:ln>
            <a:noFill/>
          </a:ln>
        </p:spPr>
        <p:txBody>
          <a:bodyPr anchorCtr="0" anchor="t" bIns="34275" lIns="0" spcFirstLastPara="1" rIns="0"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150" name="Google Shape;150;p11"/>
          <p:cNvCxnSpPr/>
          <p:nvPr/>
        </p:nvCxnSpPr>
        <p:spPr>
          <a:xfrm>
            <a:off x="554549" y="3140761"/>
            <a:ext cx="8109300" cy="0"/>
          </a:xfrm>
          <a:prstGeom prst="straightConnector1">
            <a:avLst/>
          </a:prstGeom>
          <a:noFill/>
          <a:ln cap="flat" cmpd="sng" w="12700">
            <a:solidFill>
              <a:srgbClr val="F1D0D0"/>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1" name="Shape 151"/>
        <p:cNvGrpSpPr/>
        <p:nvPr/>
      </p:nvGrpSpPr>
      <p:grpSpPr>
        <a:xfrm>
          <a:off x="0" y="0"/>
          <a:ext cx="0" cy="0"/>
          <a:chOff x="0" y="0"/>
          <a:chExt cx="0" cy="0"/>
        </a:xfrm>
      </p:grpSpPr>
      <p:sp>
        <p:nvSpPr>
          <p:cNvPr id="152" name="Google Shape;152;p12"/>
          <p:cNvSpPr txBox="1"/>
          <p:nvPr>
            <p:ph type="title"/>
          </p:nvPr>
        </p:nvSpPr>
        <p:spPr>
          <a:xfrm>
            <a:off x="2990088" y="932688"/>
            <a:ext cx="6124200" cy="5760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descr="preencoded.png" id="153" name="Google Shape;153;p12"/>
          <p:cNvSpPr/>
          <p:nvPr/>
        </p:nvSpPr>
        <p:spPr>
          <a:xfrm>
            <a:off x="-4176" y="-2088"/>
            <a:ext cx="2582466" cy="5168503"/>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pic>
        <p:nvPicPr>
          <p:cNvPr descr="preencoded.png" id="154" name="Google Shape;154;p12"/>
          <p:cNvPicPr preferRelativeResize="0"/>
          <p:nvPr/>
        </p:nvPicPr>
        <p:blipFill rotWithShape="1">
          <a:blip r:embed="rId2">
            <a:alphaModFix/>
          </a:blip>
          <a:srcRect b="0" l="0" r="0" t="0"/>
          <a:stretch/>
        </p:blipFill>
        <p:spPr>
          <a:xfrm>
            <a:off x="1277483" y="-2088"/>
            <a:ext cx="1300808" cy="3875488"/>
          </a:xfrm>
          <a:prstGeom prst="rect">
            <a:avLst/>
          </a:prstGeom>
          <a:noFill/>
          <a:ln>
            <a:noFill/>
          </a:ln>
        </p:spPr>
      </p:pic>
      <p:sp>
        <p:nvSpPr>
          <p:cNvPr id="155" name="Google Shape;155;p12"/>
          <p:cNvSpPr/>
          <p:nvPr/>
        </p:nvSpPr>
        <p:spPr>
          <a:xfrm>
            <a:off x="1291216" y="-2088"/>
            <a:ext cx="1287086" cy="1290640"/>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descr="preencoded.png" id="156" name="Google Shape;156;p12"/>
          <p:cNvSpPr/>
          <p:nvPr/>
        </p:nvSpPr>
        <p:spPr>
          <a:xfrm>
            <a:off x="-4176" y="2580378"/>
            <a:ext cx="2582466" cy="2586038"/>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pic>
        <p:nvPicPr>
          <p:cNvPr descr="preencoded.png" id="157" name="Google Shape;157;p12"/>
          <p:cNvPicPr preferRelativeResize="0"/>
          <p:nvPr/>
        </p:nvPicPr>
        <p:blipFill rotWithShape="1">
          <a:blip r:embed="rId3">
            <a:alphaModFix/>
          </a:blip>
          <a:srcRect b="0" l="0" r="0" t="0"/>
          <a:stretch/>
        </p:blipFill>
        <p:spPr>
          <a:xfrm>
            <a:off x="1288843" y="2580378"/>
            <a:ext cx="1289449" cy="1293021"/>
          </a:xfrm>
          <a:prstGeom prst="rect">
            <a:avLst/>
          </a:prstGeom>
          <a:noFill/>
          <a:ln>
            <a:noFill/>
          </a:ln>
        </p:spPr>
      </p:pic>
      <p:sp>
        <p:nvSpPr>
          <p:cNvPr id="158" name="Google Shape;158;p12"/>
          <p:cNvSpPr txBox="1"/>
          <p:nvPr>
            <p:ph idx="1" type="body"/>
          </p:nvPr>
        </p:nvSpPr>
        <p:spPr>
          <a:xfrm>
            <a:off x="2983230" y="1748028"/>
            <a:ext cx="2866500" cy="308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accent6"/>
              </a:buClr>
              <a:buSzPts val="1400"/>
              <a:buNone/>
              <a:defRPr b="1" sz="1400" cap="none">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9" name="Google Shape;159;p12"/>
          <p:cNvSpPr txBox="1"/>
          <p:nvPr>
            <p:ph idx="2" type="body"/>
          </p:nvPr>
        </p:nvSpPr>
        <p:spPr>
          <a:xfrm>
            <a:off x="2763774" y="2157984"/>
            <a:ext cx="2806500" cy="2763300"/>
          </a:xfrm>
          <a:prstGeom prst="rect">
            <a:avLst/>
          </a:prstGeom>
          <a:noFill/>
          <a:ln>
            <a:noFill/>
          </a:ln>
        </p:spPr>
        <p:txBody>
          <a:bodyPr anchorCtr="0" anchor="t" bIns="34275" lIns="34275" spcFirstLastPara="1" rIns="34275" wrap="square" tIns="34275">
            <a:noAutofit/>
          </a:bodyPr>
          <a:lstStyle>
            <a:lvl1pPr indent="-298450" lvl="0" marL="457200" algn="l">
              <a:lnSpc>
                <a:spcPct val="100000"/>
              </a:lnSpc>
              <a:spcBef>
                <a:spcPts val="300"/>
              </a:spcBef>
              <a:spcAft>
                <a:spcPts val="0"/>
              </a:spcAft>
              <a:buClr>
                <a:schemeClr val="accent6"/>
              </a:buClr>
              <a:buSzPts val="1100"/>
              <a:buChar char="•"/>
              <a:defRPr sz="1100"/>
            </a:lvl1pPr>
            <a:lvl2pPr indent="-292100" lvl="1" marL="914400" algn="l">
              <a:lnSpc>
                <a:spcPct val="100000"/>
              </a:lnSpc>
              <a:spcBef>
                <a:spcPts val="300"/>
              </a:spcBef>
              <a:spcAft>
                <a:spcPts val="0"/>
              </a:spcAft>
              <a:buClr>
                <a:schemeClr val="accent6"/>
              </a:buClr>
              <a:buSzPts val="1000"/>
              <a:buChar char="•"/>
              <a:defRPr sz="1000"/>
            </a:lvl2pPr>
            <a:lvl3pPr indent="-285750" lvl="2" marL="1371600" algn="l">
              <a:lnSpc>
                <a:spcPct val="100000"/>
              </a:lnSpc>
              <a:spcBef>
                <a:spcPts val="300"/>
              </a:spcBef>
              <a:spcAft>
                <a:spcPts val="0"/>
              </a:spcAft>
              <a:buClr>
                <a:schemeClr val="accent6"/>
              </a:buClr>
              <a:buSzPts val="900"/>
              <a:buChar char="•"/>
              <a:defRPr sz="900"/>
            </a:lvl3pPr>
            <a:lvl4pPr indent="-285750" lvl="3" marL="1828800" algn="l">
              <a:lnSpc>
                <a:spcPct val="100000"/>
              </a:lnSpc>
              <a:spcBef>
                <a:spcPts val="300"/>
              </a:spcBef>
              <a:spcAft>
                <a:spcPts val="0"/>
              </a:spcAft>
              <a:buClr>
                <a:schemeClr val="accent6"/>
              </a:buClr>
              <a:buSzPts val="900"/>
              <a:buChar char="•"/>
              <a:defRPr sz="900"/>
            </a:lvl4pPr>
            <a:lvl5pPr indent="-285750" lvl="4" marL="2286000" algn="l">
              <a:lnSpc>
                <a:spcPct val="100000"/>
              </a:lnSpc>
              <a:spcBef>
                <a:spcPts val="300"/>
              </a:spcBef>
              <a:spcAft>
                <a:spcPts val="0"/>
              </a:spcAft>
              <a:buClr>
                <a:schemeClr val="accent6"/>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12"/>
          <p:cNvSpPr txBox="1"/>
          <p:nvPr>
            <p:ph idx="3" type="body"/>
          </p:nvPr>
        </p:nvSpPr>
        <p:spPr>
          <a:xfrm>
            <a:off x="6035040" y="1748028"/>
            <a:ext cx="2866500" cy="308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accent6"/>
              </a:buClr>
              <a:buSzPts val="1400"/>
              <a:buNone/>
              <a:defRPr b="1" sz="1400" cap="none">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1" name="Google Shape;161;p12"/>
          <p:cNvSpPr txBox="1"/>
          <p:nvPr>
            <p:ph idx="4" type="body"/>
          </p:nvPr>
        </p:nvSpPr>
        <p:spPr>
          <a:xfrm>
            <a:off x="5815584" y="2157984"/>
            <a:ext cx="2806500" cy="2763300"/>
          </a:xfrm>
          <a:prstGeom prst="rect">
            <a:avLst/>
          </a:prstGeom>
          <a:noFill/>
          <a:ln>
            <a:noFill/>
          </a:ln>
        </p:spPr>
        <p:txBody>
          <a:bodyPr anchorCtr="0" anchor="t" bIns="34275" lIns="34275" spcFirstLastPara="1" rIns="34275" wrap="square" tIns="34275">
            <a:noAutofit/>
          </a:bodyPr>
          <a:lstStyle>
            <a:lvl1pPr indent="-298450" lvl="0" marL="457200" algn="l">
              <a:lnSpc>
                <a:spcPct val="100000"/>
              </a:lnSpc>
              <a:spcBef>
                <a:spcPts val="300"/>
              </a:spcBef>
              <a:spcAft>
                <a:spcPts val="0"/>
              </a:spcAft>
              <a:buClr>
                <a:schemeClr val="accent6"/>
              </a:buClr>
              <a:buSzPts val="1100"/>
              <a:buChar char="•"/>
              <a:defRPr sz="1100"/>
            </a:lvl1pPr>
            <a:lvl2pPr indent="-292100" lvl="1" marL="914400" algn="l">
              <a:lnSpc>
                <a:spcPct val="100000"/>
              </a:lnSpc>
              <a:spcBef>
                <a:spcPts val="300"/>
              </a:spcBef>
              <a:spcAft>
                <a:spcPts val="0"/>
              </a:spcAft>
              <a:buClr>
                <a:schemeClr val="accent6"/>
              </a:buClr>
              <a:buSzPts val="1000"/>
              <a:buChar char="•"/>
              <a:defRPr sz="1000"/>
            </a:lvl2pPr>
            <a:lvl3pPr indent="-285750" lvl="2" marL="1371600" algn="l">
              <a:lnSpc>
                <a:spcPct val="100000"/>
              </a:lnSpc>
              <a:spcBef>
                <a:spcPts val="300"/>
              </a:spcBef>
              <a:spcAft>
                <a:spcPts val="0"/>
              </a:spcAft>
              <a:buClr>
                <a:schemeClr val="accent6"/>
              </a:buClr>
              <a:buSzPts val="900"/>
              <a:buChar char="•"/>
              <a:defRPr sz="900"/>
            </a:lvl3pPr>
            <a:lvl4pPr indent="-285750" lvl="3" marL="1828800" algn="l">
              <a:lnSpc>
                <a:spcPct val="100000"/>
              </a:lnSpc>
              <a:spcBef>
                <a:spcPts val="300"/>
              </a:spcBef>
              <a:spcAft>
                <a:spcPts val="0"/>
              </a:spcAft>
              <a:buClr>
                <a:schemeClr val="accent6"/>
              </a:buClr>
              <a:buSzPts val="900"/>
              <a:buChar char="•"/>
              <a:defRPr sz="900"/>
            </a:lvl4pPr>
            <a:lvl5pPr indent="-285750" lvl="4" marL="2286000" algn="l">
              <a:lnSpc>
                <a:spcPct val="100000"/>
              </a:lnSpc>
              <a:spcBef>
                <a:spcPts val="300"/>
              </a:spcBef>
              <a:spcAft>
                <a:spcPts val="0"/>
              </a:spcAft>
              <a:buClr>
                <a:schemeClr val="accent6"/>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12"/>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63" name="Shape 163"/>
        <p:cNvGrpSpPr/>
        <p:nvPr/>
      </p:nvGrpSpPr>
      <p:grpSpPr>
        <a:xfrm>
          <a:off x="0" y="0"/>
          <a:ext cx="0" cy="0"/>
          <a:chOff x="0" y="0"/>
          <a:chExt cx="0" cy="0"/>
        </a:xfrm>
      </p:grpSpPr>
      <p:sp>
        <p:nvSpPr>
          <p:cNvPr id="164" name="Google Shape;164;p13"/>
          <p:cNvSpPr txBox="1"/>
          <p:nvPr>
            <p:ph type="title"/>
          </p:nvPr>
        </p:nvSpPr>
        <p:spPr>
          <a:xfrm>
            <a:off x="569214" y="925830"/>
            <a:ext cx="8003400" cy="5760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5" name="Google Shape;165;p13"/>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6" name="Google Shape;166;p13"/>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67" name="Google Shape;167;p13"/>
          <p:cNvSpPr txBox="1"/>
          <p:nvPr>
            <p:ph idx="1" type="body"/>
          </p:nvPr>
        </p:nvSpPr>
        <p:spPr>
          <a:xfrm>
            <a:off x="534924" y="2057400"/>
            <a:ext cx="2496300" cy="2667900"/>
          </a:xfrm>
          <a:prstGeom prst="rect">
            <a:avLst/>
          </a:prstGeom>
          <a:noFill/>
          <a:ln cap="flat" cmpd="sng" w="12700">
            <a:solidFill>
              <a:schemeClr val="accent3"/>
            </a:solidFill>
            <a:prstDash val="solid"/>
            <a:round/>
            <a:headEnd len="sm" w="sm" type="none"/>
            <a:tailEnd len="sm" w="sm" type="none"/>
          </a:ln>
        </p:spPr>
        <p:txBody>
          <a:bodyPr anchorCtr="0" anchor="t" bIns="34275" lIns="68575" spcFirstLastPara="1" rIns="68575" wrap="square" tIns="51435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8" name="Google Shape;168;p13"/>
          <p:cNvSpPr/>
          <p:nvPr>
            <p:ph idx="2" type="pic"/>
          </p:nvPr>
        </p:nvSpPr>
        <p:spPr>
          <a:xfrm>
            <a:off x="1433322" y="1693926"/>
            <a:ext cx="699600" cy="699600"/>
          </a:xfrm>
          <a:prstGeom prst="ellipse">
            <a:avLst/>
          </a:prstGeom>
          <a:solidFill>
            <a:schemeClr val="accent3"/>
          </a:solidFill>
          <a:ln>
            <a:noFill/>
          </a:ln>
        </p:spPr>
      </p:sp>
      <p:sp>
        <p:nvSpPr>
          <p:cNvPr id="169" name="Google Shape;169;p13"/>
          <p:cNvSpPr txBox="1"/>
          <p:nvPr>
            <p:ph idx="3" type="body"/>
          </p:nvPr>
        </p:nvSpPr>
        <p:spPr>
          <a:xfrm>
            <a:off x="744093" y="2962656"/>
            <a:ext cx="2078100" cy="16551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300"/>
              </a:spcBef>
              <a:spcAft>
                <a:spcPts val="0"/>
              </a:spcAft>
              <a:buClr>
                <a:schemeClr val="accent6"/>
              </a:buClr>
              <a:buSzPts val="1100"/>
              <a:buFont typeface="Arial"/>
              <a:buChar char="•"/>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 name="Google Shape;170;p13"/>
          <p:cNvSpPr txBox="1"/>
          <p:nvPr>
            <p:ph idx="4" type="body"/>
          </p:nvPr>
        </p:nvSpPr>
        <p:spPr>
          <a:xfrm>
            <a:off x="3332988" y="2057400"/>
            <a:ext cx="2496300" cy="2667900"/>
          </a:xfrm>
          <a:prstGeom prst="rect">
            <a:avLst/>
          </a:prstGeom>
          <a:noFill/>
          <a:ln cap="flat" cmpd="sng" w="12700">
            <a:solidFill>
              <a:schemeClr val="accent1"/>
            </a:solidFill>
            <a:prstDash val="solid"/>
            <a:round/>
            <a:headEnd len="sm" w="sm" type="none"/>
            <a:tailEnd len="sm" w="sm" type="none"/>
          </a:ln>
        </p:spPr>
        <p:txBody>
          <a:bodyPr anchorCtr="0" anchor="t" bIns="34275" lIns="68575" spcFirstLastPara="1" rIns="68575" wrap="square" tIns="51435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1" name="Google Shape;171;p13"/>
          <p:cNvSpPr/>
          <p:nvPr>
            <p:ph idx="5" type="pic"/>
          </p:nvPr>
        </p:nvSpPr>
        <p:spPr>
          <a:xfrm>
            <a:off x="4231386" y="1693926"/>
            <a:ext cx="699600" cy="699600"/>
          </a:xfrm>
          <a:prstGeom prst="ellipse">
            <a:avLst/>
          </a:prstGeom>
          <a:solidFill>
            <a:schemeClr val="accent1"/>
          </a:solidFill>
          <a:ln>
            <a:noFill/>
          </a:ln>
        </p:spPr>
      </p:sp>
      <p:sp>
        <p:nvSpPr>
          <p:cNvPr id="172" name="Google Shape;172;p13"/>
          <p:cNvSpPr txBox="1"/>
          <p:nvPr>
            <p:ph idx="6" type="body"/>
          </p:nvPr>
        </p:nvSpPr>
        <p:spPr>
          <a:xfrm>
            <a:off x="3542157" y="2962656"/>
            <a:ext cx="2078100" cy="16551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300"/>
              </a:spcBef>
              <a:spcAft>
                <a:spcPts val="0"/>
              </a:spcAft>
              <a:buClr>
                <a:schemeClr val="accent6"/>
              </a:buClr>
              <a:buSzPts val="1100"/>
              <a:buFont typeface="Arial"/>
              <a:buChar char="•"/>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3" name="Google Shape;173;p13"/>
          <p:cNvSpPr txBox="1"/>
          <p:nvPr>
            <p:ph idx="7" type="body"/>
          </p:nvPr>
        </p:nvSpPr>
        <p:spPr>
          <a:xfrm>
            <a:off x="6069330" y="2057400"/>
            <a:ext cx="2496300" cy="2667900"/>
          </a:xfrm>
          <a:prstGeom prst="rect">
            <a:avLst/>
          </a:prstGeom>
          <a:noFill/>
          <a:ln cap="flat" cmpd="sng" w="12700">
            <a:solidFill>
              <a:schemeClr val="accent4"/>
            </a:solidFill>
            <a:prstDash val="solid"/>
            <a:round/>
            <a:headEnd len="sm" w="sm" type="none"/>
            <a:tailEnd len="sm" w="sm" type="none"/>
          </a:ln>
        </p:spPr>
        <p:txBody>
          <a:bodyPr anchorCtr="0" anchor="t" bIns="34275" lIns="68575" spcFirstLastPara="1" rIns="68575" wrap="square" tIns="51435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4" name="Google Shape;174;p13"/>
          <p:cNvSpPr/>
          <p:nvPr>
            <p:ph idx="8" type="pic"/>
          </p:nvPr>
        </p:nvSpPr>
        <p:spPr>
          <a:xfrm>
            <a:off x="6967728" y="1693926"/>
            <a:ext cx="699600" cy="699600"/>
          </a:xfrm>
          <a:prstGeom prst="ellipse">
            <a:avLst/>
          </a:prstGeom>
          <a:solidFill>
            <a:schemeClr val="accent4"/>
          </a:solidFill>
          <a:ln>
            <a:noFill/>
          </a:ln>
        </p:spPr>
      </p:sp>
      <p:sp>
        <p:nvSpPr>
          <p:cNvPr id="175" name="Google Shape;175;p13"/>
          <p:cNvSpPr txBox="1"/>
          <p:nvPr>
            <p:ph idx="9" type="body"/>
          </p:nvPr>
        </p:nvSpPr>
        <p:spPr>
          <a:xfrm>
            <a:off x="6278499" y="2962656"/>
            <a:ext cx="2078100" cy="1655100"/>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300"/>
              </a:spcBef>
              <a:spcAft>
                <a:spcPts val="0"/>
              </a:spcAft>
              <a:buClr>
                <a:schemeClr val="accent6"/>
              </a:buClr>
              <a:buSzPts val="1100"/>
              <a:buFont typeface="Arial"/>
              <a:buChar char="•"/>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76" name="Shape 176"/>
        <p:cNvGrpSpPr/>
        <p:nvPr/>
      </p:nvGrpSpPr>
      <p:grpSpPr>
        <a:xfrm>
          <a:off x="0" y="0"/>
          <a:ext cx="0" cy="0"/>
          <a:chOff x="0" y="0"/>
          <a:chExt cx="0" cy="0"/>
        </a:xfrm>
      </p:grpSpPr>
      <p:sp>
        <p:nvSpPr>
          <p:cNvPr descr="preencoded.png" id="177" name="Google Shape;177;p14"/>
          <p:cNvSpPr/>
          <p:nvPr/>
        </p:nvSpPr>
        <p:spPr>
          <a:xfrm>
            <a:off x="6568679" y="-10715"/>
            <a:ext cx="2575322" cy="2589609"/>
          </a:xfrm>
          <a:custGeom>
            <a:rect b="b" l="l" r="r" t="t"/>
            <a:pathLst>
              <a:path extrusionOk="0" h="3452812" w="3433763">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descr="preencoded.png" id="178" name="Google Shape;178;p14"/>
          <p:cNvSpPr/>
          <p:nvPr/>
        </p:nvSpPr>
        <p:spPr>
          <a:xfrm>
            <a:off x="6568679" y="2578894"/>
            <a:ext cx="2575322" cy="2575321"/>
          </a:xfrm>
          <a:custGeom>
            <a:rect b="b" l="l" r="r" t="t"/>
            <a:pathLst>
              <a:path extrusionOk="0" h="3433762" w="3433763">
                <a:moveTo>
                  <a:pt x="0" y="0"/>
                </a:moveTo>
                <a:lnTo>
                  <a:pt x="3433763" y="0"/>
                </a:lnTo>
                <a:lnTo>
                  <a:pt x="3433763" y="3433763"/>
                </a:lnTo>
                <a:cubicBezTo>
                  <a:pt x="1537383" y="3433763"/>
                  <a:pt x="0" y="1896380"/>
                  <a:pt x="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descr="preencoded.png" id="179" name="Google Shape;179;p14"/>
          <p:cNvSpPr/>
          <p:nvPr/>
        </p:nvSpPr>
        <p:spPr>
          <a:xfrm flipH="1" rot="10800000">
            <a:off x="7493794" y="935831"/>
            <a:ext cx="1650206" cy="1635919"/>
          </a:xfrm>
          <a:custGeom>
            <a:rect b="b" l="l" r="r" t="t"/>
            <a:pathLst>
              <a:path extrusionOk="0" h="2181225" w="2200275">
                <a:moveTo>
                  <a:pt x="0" y="0"/>
                </a:moveTo>
                <a:cubicBezTo>
                  <a:pt x="0" y="1204689"/>
                  <a:pt x="985061" y="2181225"/>
                  <a:pt x="2200275" y="2181225"/>
                </a:cubicBezTo>
                <a:lnTo>
                  <a:pt x="2200275" y="0"/>
                </a:lnTo>
                <a:lnTo>
                  <a:pt x="0"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descr="preencoded.png" id="180" name="Google Shape;180;p14"/>
          <p:cNvSpPr/>
          <p:nvPr/>
        </p:nvSpPr>
        <p:spPr>
          <a:xfrm flipH="1" rot="10800000">
            <a:off x="-15065" y="3435038"/>
            <a:ext cx="1708461" cy="1708461"/>
          </a:xfrm>
          <a:custGeom>
            <a:rect b="b" l="l" r="r" t="t"/>
            <a:pathLst>
              <a:path extrusionOk="0" h="2277948" w="2277948">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pic>
        <p:nvPicPr>
          <p:cNvPr descr="preencoded.png" id="181" name="Google Shape;181;p14"/>
          <p:cNvPicPr preferRelativeResize="0"/>
          <p:nvPr/>
        </p:nvPicPr>
        <p:blipFill rotWithShape="1">
          <a:blip r:embed="rId2">
            <a:alphaModFix/>
          </a:blip>
          <a:srcRect b="0" l="0" r="0" t="0"/>
          <a:stretch/>
        </p:blipFill>
        <p:spPr>
          <a:xfrm>
            <a:off x="7493915" y="2580952"/>
            <a:ext cx="1650088" cy="1650088"/>
          </a:xfrm>
          <a:prstGeom prst="rect">
            <a:avLst/>
          </a:prstGeom>
          <a:noFill/>
          <a:ln>
            <a:noFill/>
          </a:ln>
        </p:spPr>
      </p:pic>
      <p:sp>
        <p:nvSpPr>
          <p:cNvPr descr="preencoded.png" id="182" name="Google Shape;182;p14"/>
          <p:cNvSpPr/>
          <p:nvPr/>
        </p:nvSpPr>
        <p:spPr>
          <a:xfrm>
            <a:off x="1280969" y="4250712"/>
            <a:ext cx="581266" cy="581266"/>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183" name="Google Shape;183;p14"/>
          <p:cNvSpPr txBox="1"/>
          <p:nvPr>
            <p:ph type="title"/>
          </p:nvPr>
        </p:nvSpPr>
        <p:spPr>
          <a:xfrm>
            <a:off x="1131570" y="1412748"/>
            <a:ext cx="5074800" cy="5760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accent6"/>
              </a:buClr>
              <a:buSzPts val="3300"/>
              <a:buFont typeface="Arial Black"/>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4" name="Google Shape;184;p14"/>
          <p:cNvSpPr txBox="1"/>
          <p:nvPr>
            <p:ph idx="1" type="body"/>
          </p:nvPr>
        </p:nvSpPr>
        <p:spPr>
          <a:xfrm>
            <a:off x="1131570" y="2128266"/>
            <a:ext cx="4409700" cy="20253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300"/>
              </a:spcBef>
              <a:spcAft>
                <a:spcPts val="0"/>
              </a:spcAft>
              <a:buClr>
                <a:schemeClr val="accent6"/>
              </a:buClr>
              <a:buSzPts val="1100"/>
              <a:buNone/>
              <a:defRPr sz="1100"/>
            </a:lvl1pPr>
            <a:lvl2pPr indent="-298450" lvl="1" marL="914400" algn="l">
              <a:lnSpc>
                <a:spcPct val="100000"/>
              </a:lnSpc>
              <a:spcBef>
                <a:spcPts val="300"/>
              </a:spcBef>
              <a:spcAft>
                <a:spcPts val="0"/>
              </a:spcAft>
              <a:buClr>
                <a:schemeClr val="accent6"/>
              </a:buClr>
              <a:buSzPts val="1100"/>
              <a:buChar char="•"/>
              <a:defRPr sz="1100"/>
            </a:lvl2pPr>
            <a:lvl3pPr indent="-298450" lvl="2" marL="1371600" algn="l">
              <a:lnSpc>
                <a:spcPct val="100000"/>
              </a:lnSpc>
              <a:spcBef>
                <a:spcPts val="300"/>
              </a:spcBef>
              <a:spcAft>
                <a:spcPts val="0"/>
              </a:spcAft>
              <a:buClr>
                <a:schemeClr val="accent6"/>
              </a:buClr>
              <a:buSzPts val="1100"/>
              <a:buChar char="•"/>
              <a:defRPr sz="1100"/>
            </a:lvl3pPr>
            <a:lvl4pPr indent="-298450" lvl="3" marL="1828800" algn="l">
              <a:lnSpc>
                <a:spcPct val="100000"/>
              </a:lnSpc>
              <a:spcBef>
                <a:spcPts val="300"/>
              </a:spcBef>
              <a:spcAft>
                <a:spcPts val="0"/>
              </a:spcAft>
              <a:buClr>
                <a:schemeClr val="accent6"/>
              </a:buClr>
              <a:buSzPts val="1100"/>
              <a:buChar char="•"/>
              <a:defRPr sz="1100"/>
            </a:lvl4pPr>
            <a:lvl5pPr indent="-298450" lvl="4" marL="2286000" algn="l">
              <a:lnSpc>
                <a:spcPct val="100000"/>
              </a:lnSpc>
              <a:spcBef>
                <a:spcPts val="300"/>
              </a:spcBef>
              <a:spcAft>
                <a:spcPts val="0"/>
              </a:spcAft>
              <a:buClr>
                <a:schemeClr val="accent6"/>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 name="Google Shape;185;p14"/>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86" name="Google Shape;186;p14"/>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accent6"/>
        </a:solidFill>
      </p:bgPr>
    </p:bg>
    <p:spTree>
      <p:nvGrpSpPr>
        <p:cNvPr id="187" name="Shape 187"/>
        <p:cNvGrpSpPr/>
        <p:nvPr/>
      </p:nvGrpSpPr>
      <p:grpSpPr>
        <a:xfrm>
          <a:off x="0" y="0"/>
          <a:ext cx="0" cy="0"/>
          <a:chOff x="0" y="0"/>
          <a:chExt cx="0" cy="0"/>
        </a:xfrm>
      </p:grpSpPr>
      <p:sp>
        <p:nvSpPr>
          <p:cNvPr id="188" name="Google Shape;188;p15"/>
          <p:cNvSpPr/>
          <p:nvPr/>
        </p:nvSpPr>
        <p:spPr>
          <a:xfrm>
            <a:off x="0" y="0"/>
            <a:ext cx="6711554" cy="5143500"/>
          </a:xfrm>
          <a:custGeom>
            <a:rect b="b" l="l" r="r" t="t"/>
            <a:pathLst>
              <a:path extrusionOk="0" h="6858000" w="8948738">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descr="preencoded.png" id="189" name="Google Shape;189;p15"/>
          <p:cNvSpPr/>
          <p:nvPr/>
        </p:nvSpPr>
        <p:spPr>
          <a:xfrm>
            <a:off x="5653970" y="9856"/>
            <a:ext cx="3490031" cy="5123788"/>
          </a:xfrm>
          <a:custGeom>
            <a:rect b="b" l="l" r="r" t="t"/>
            <a:pathLst>
              <a:path extrusionOk="0" h="6831717" w="4653374">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pic>
        <p:nvPicPr>
          <p:cNvPr descr="preencoded.png" id="190" name="Google Shape;190;p15"/>
          <p:cNvPicPr preferRelativeResize="0"/>
          <p:nvPr/>
        </p:nvPicPr>
        <p:blipFill rotWithShape="1">
          <a:blip r:embed="rId2">
            <a:alphaModFix/>
          </a:blip>
          <a:srcRect b="0" l="0" r="0" t="0"/>
          <a:stretch/>
        </p:blipFill>
        <p:spPr>
          <a:xfrm>
            <a:off x="6552926" y="-18781"/>
            <a:ext cx="2574144" cy="2574144"/>
          </a:xfrm>
          <a:prstGeom prst="rect">
            <a:avLst/>
          </a:prstGeom>
          <a:noFill/>
          <a:ln>
            <a:noFill/>
          </a:ln>
        </p:spPr>
      </p:pic>
      <p:sp>
        <p:nvSpPr>
          <p:cNvPr id="191" name="Google Shape;191;p15"/>
          <p:cNvSpPr txBox="1"/>
          <p:nvPr>
            <p:ph type="ctrTitle"/>
          </p:nvPr>
        </p:nvSpPr>
        <p:spPr>
          <a:xfrm>
            <a:off x="1145286" y="1481328"/>
            <a:ext cx="3127200" cy="500700"/>
          </a:xfrm>
          <a:prstGeom prst="rect">
            <a:avLst/>
          </a:prstGeom>
          <a:noFill/>
          <a:ln>
            <a:noFill/>
          </a:ln>
        </p:spPr>
        <p:txBody>
          <a:bodyPr anchorCtr="0" anchor="ctr" bIns="34275" lIns="68575" spcFirstLastPara="1" rIns="68575" wrap="square" tIns="0">
            <a:noAutofit/>
          </a:bodyPr>
          <a:lstStyle>
            <a:lvl1pPr lvl="0" algn="l">
              <a:lnSpc>
                <a:spcPct val="110795"/>
              </a:lnSpc>
              <a:spcBef>
                <a:spcPts val="0"/>
              </a:spcBef>
              <a:spcAft>
                <a:spcPts val="0"/>
              </a:spcAft>
              <a:buClr>
                <a:schemeClr val="accent6"/>
              </a:buClr>
              <a:buSzPts val="3300"/>
              <a:buFont typeface="Arial Black"/>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2" name="Google Shape;192;p15"/>
          <p:cNvSpPr txBox="1"/>
          <p:nvPr>
            <p:ph idx="1" type="subTitle"/>
          </p:nvPr>
        </p:nvSpPr>
        <p:spPr>
          <a:xfrm>
            <a:off x="1159002" y="2135124"/>
            <a:ext cx="3127200" cy="1632300"/>
          </a:xfrm>
          <a:prstGeom prst="rect">
            <a:avLst/>
          </a:prstGeom>
          <a:noFill/>
          <a:ln>
            <a:noFill/>
          </a:ln>
        </p:spPr>
        <p:txBody>
          <a:bodyPr anchorCtr="0" anchor="t" bIns="0" lIns="68575" spcFirstLastPara="1" rIns="68575" wrap="square" tIns="0">
            <a:noAutofit/>
          </a:bodyPr>
          <a:lstStyle>
            <a:lvl1pPr lvl="0" algn="l">
              <a:lnSpc>
                <a:spcPct val="100000"/>
              </a:lnSpc>
              <a:spcBef>
                <a:spcPts val="400"/>
              </a:spcBef>
              <a:spcAft>
                <a:spcPts val="0"/>
              </a:spcAft>
              <a:buClr>
                <a:schemeClr val="accent6"/>
              </a:buClr>
              <a:buSzPts val="1800"/>
              <a:buNone/>
              <a:defRPr sz="1800"/>
            </a:lvl1pPr>
            <a:lvl2pPr lvl="1" algn="ctr">
              <a:lnSpc>
                <a:spcPct val="100000"/>
              </a:lnSpc>
              <a:spcBef>
                <a:spcPts val="300"/>
              </a:spcBef>
              <a:spcAft>
                <a:spcPts val="0"/>
              </a:spcAft>
              <a:buClr>
                <a:schemeClr val="accent6"/>
              </a:buClr>
              <a:buSzPts val="1500"/>
              <a:buNone/>
              <a:defRPr sz="1500"/>
            </a:lvl2pPr>
            <a:lvl3pPr lvl="2" algn="ctr">
              <a:lnSpc>
                <a:spcPct val="100000"/>
              </a:lnSpc>
              <a:spcBef>
                <a:spcPts val="300"/>
              </a:spcBef>
              <a:spcAft>
                <a:spcPts val="0"/>
              </a:spcAft>
              <a:buClr>
                <a:schemeClr val="accent6"/>
              </a:buClr>
              <a:buSzPts val="1400"/>
              <a:buNone/>
              <a:defRPr sz="1400"/>
            </a:lvl3pPr>
            <a:lvl4pPr lvl="3" algn="ctr">
              <a:lnSpc>
                <a:spcPct val="100000"/>
              </a:lnSpc>
              <a:spcBef>
                <a:spcPts val="300"/>
              </a:spcBef>
              <a:spcAft>
                <a:spcPts val="0"/>
              </a:spcAft>
              <a:buClr>
                <a:schemeClr val="accent6"/>
              </a:buClr>
              <a:buSzPts val="1200"/>
              <a:buNone/>
              <a:defRPr sz="1200"/>
            </a:lvl4pPr>
            <a:lvl5pPr lvl="4" algn="ctr">
              <a:lnSpc>
                <a:spcPct val="100000"/>
              </a:lnSpc>
              <a:spcBef>
                <a:spcPts val="300"/>
              </a:spcBef>
              <a:spcAft>
                <a:spcPts val="0"/>
              </a:spcAft>
              <a:buClr>
                <a:schemeClr val="accent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93" name="Google Shape;193;p1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latin typeface="EB Garamond"/>
                <a:ea typeface="EB Garamond"/>
                <a:cs typeface="EB Garamond"/>
                <a:sym typeface="EB Garamond"/>
              </a:defRPr>
            </a:lvl1pPr>
            <a:lvl2pPr lvl="1" algn="r">
              <a:buNone/>
              <a:defRPr sz="1300">
                <a:latin typeface="EB Garamond"/>
                <a:ea typeface="EB Garamond"/>
                <a:cs typeface="EB Garamond"/>
                <a:sym typeface="EB Garamond"/>
              </a:defRPr>
            </a:lvl2pPr>
            <a:lvl3pPr lvl="2" algn="r">
              <a:buNone/>
              <a:defRPr sz="1300">
                <a:latin typeface="EB Garamond"/>
                <a:ea typeface="EB Garamond"/>
                <a:cs typeface="EB Garamond"/>
                <a:sym typeface="EB Garamond"/>
              </a:defRPr>
            </a:lvl3pPr>
            <a:lvl4pPr lvl="3" algn="r">
              <a:buNone/>
              <a:defRPr sz="1300">
                <a:latin typeface="EB Garamond"/>
                <a:ea typeface="EB Garamond"/>
                <a:cs typeface="EB Garamond"/>
                <a:sym typeface="EB Garamond"/>
              </a:defRPr>
            </a:lvl4pPr>
            <a:lvl5pPr lvl="4" algn="r">
              <a:buNone/>
              <a:defRPr sz="1300">
                <a:latin typeface="EB Garamond"/>
                <a:ea typeface="EB Garamond"/>
                <a:cs typeface="EB Garamond"/>
                <a:sym typeface="EB Garamond"/>
              </a:defRPr>
            </a:lvl5pPr>
            <a:lvl6pPr lvl="5" algn="r">
              <a:buNone/>
              <a:defRPr sz="1300">
                <a:latin typeface="EB Garamond"/>
                <a:ea typeface="EB Garamond"/>
                <a:cs typeface="EB Garamond"/>
                <a:sym typeface="EB Garamond"/>
              </a:defRPr>
            </a:lvl6pPr>
            <a:lvl7pPr lvl="6" algn="r">
              <a:buNone/>
              <a:defRPr sz="1300">
                <a:latin typeface="EB Garamond"/>
                <a:ea typeface="EB Garamond"/>
                <a:cs typeface="EB Garamond"/>
                <a:sym typeface="EB Garamond"/>
              </a:defRPr>
            </a:lvl7pPr>
            <a:lvl8pPr lvl="7" algn="r">
              <a:buNone/>
              <a:defRPr sz="1300">
                <a:latin typeface="EB Garamond"/>
                <a:ea typeface="EB Garamond"/>
                <a:cs typeface="EB Garamond"/>
                <a:sym typeface="EB Garamond"/>
              </a:defRPr>
            </a:lvl8pPr>
            <a:lvl9pPr lvl="8" algn="r">
              <a:buNone/>
              <a:defRPr sz="1300">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Title and Chart">
    <p:spTree>
      <p:nvGrpSpPr>
        <p:cNvPr id="194" name="Shape 194"/>
        <p:cNvGrpSpPr/>
        <p:nvPr/>
      </p:nvGrpSpPr>
      <p:grpSpPr>
        <a:xfrm>
          <a:off x="0" y="0"/>
          <a:ext cx="0" cy="0"/>
          <a:chOff x="0" y="0"/>
          <a:chExt cx="0" cy="0"/>
        </a:xfrm>
      </p:grpSpPr>
      <p:sp>
        <p:nvSpPr>
          <p:cNvPr id="195" name="Google Shape;195;p16"/>
          <p:cNvSpPr/>
          <p:nvPr/>
        </p:nvSpPr>
        <p:spPr>
          <a:xfrm>
            <a:off x="1" y="0"/>
            <a:ext cx="1682120" cy="1577225"/>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196" name="Google Shape;196;p16"/>
          <p:cNvSpPr txBox="1"/>
          <p:nvPr>
            <p:ph type="title"/>
          </p:nvPr>
        </p:nvSpPr>
        <p:spPr>
          <a:xfrm>
            <a:off x="569214" y="912114"/>
            <a:ext cx="8003400" cy="5760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7" name="Google Shape;197;p16"/>
          <p:cNvSpPr txBox="1"/>
          <p:nvPr>
            <p:ph idx="1" type="body"/>
          </p:nvPr>
        </p:nvSpPr>
        <p:spPr>
          <a:xfrm>
            <a:off x="404622" y="1577340"/>
            <a:ext cx="8339400" cy="33261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Clr>
                <a:schemeClr val="accent6"/>
              </a:buClr>
              <a:buSzPts val="1400"/>
              <a:buChar char="•"/>
              <a:defRPr sz="1400"/>
            </a:lvl1pPr>
            <a:lvl2pPr indent="-304800" lvl="1" marL="914400" algn="l">
              <a:lnSpc>
                <a:spcPct val="100000"/>
              </a:lnSpc>
              <a:spcBef>
                <a:spcPts val="300"/>
              </a:spcBef>
              <a:spcAft>
                <a:spcPts val="0"/>
              </a:spcAft>
              <a:buClr>
                <a:schemeClr val="accent6"/>
              </a:buClr>
              <a:buSzPts val="1200"/>
              <a:buChar char="•"/>
              <a:defRPr sz="1200"/>
            </a:lvl2pPr>
            <a:lvl3pPr indent="-298450" lvl="2" marL="1371600" algn="l">
              <a:lnSpc>
                <a:spcPct val="100000"/>
              </a:lnSpc>
              <a:spcBef>
                <a:spcPts val="300"/>
              </a:spcBef>
              <a:spcAft>
                <a:spcPts val="0"/>
              </a:spcAft>
              <a:buClr>
                <a:schemeClr val="accent6"/>
              </a:buClr>
              <a:buSzPts val="1100"/>
              <a:buChar char="•"/>
              <a:defRPr sz="1100"/>
            </a:lvl3pPr>
            <a:lvl4pPr indent="-285750" lvl="3" marL="1828800" algn="l">
              <a:lnSpc>
                <a:spcPct val="100000"/>
              </a:lnSpc>
              <a:spcBef>
                <a:spcPts val="300"/>
              </a:spcBef>
              <a:spcAft>
                <a:spcPts val="0"/>
              </a:spcAft>
              <a:buClr>
                <a:schemeClr val="accent6"/>
              </a:buClr>
              <a:buSzPts val="900"/>
              <a:buChar char="•"/>
              <a:defRPr sz="900"/>
            </a:lvl4pPr>
            <a:lvl5pPr indent="-285750" lvl="4" marL="2286000" algn="l">
              <a:lnSpc>
                <a:spcPct val="100000"/>
              </a:lnSpc>
              <a:spcBef>
                <a:spcPts val="300"/>
              </a:spcBef>
              <a:spcAft>
                <a:spcPts val="0"/>
              </a:spcAft>
              <a:buClr>
                <a:schemeClr val="accent6"/>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8" name="Google Shape;198;p16"/>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9" name="Google Shape;199;p16"/>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0" name="Shape 200"/>
        <p:cNvGrpSpPr/>
        <p:nvPr/>
      </p:nvGrpSpPr>
      <p:grpSpPr>
        <a:xfrm>
          <a:off x="0" y="0"/>
          <a:ext cx="0" cy="0"/>
          <a:chOff x="0" y="0"/>
          <a:chExt cx="0" cy="0"/>
        </a:xfrm>
      </p:grpSpPr>
      <p:sp>
        <p:nvSpPr>
          <p:cNvPr descr="preencoded.png" id="201" name="Google Shape;201;p17"/>
          <p:cNvSpPr/>
          <p:nvPr/>
        </p:nvSpPr>
        <p:spPr>
          <a:xfrm>
            <a:off x="-4176" y="-2088"/>
            <a:ext cx="2582466" cy="5168503"/>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pic>
        <p:nvPicPr>
          <p:cNvPr descr="preencoded.png" id="202" name="Google Shape;202;p17"/>
          <p:cNvPicPr preferRelativeResize="0"/>
          <p:nvPr/>
        </p:nvPicPr>
        <p:blipFill rotWithShape="1">
          <a:blip r:embed="rId2">
            <a:alphaModFix/>
          </a:blip>
          <a:srcRect b="0" l="0" r="0" t="0"/>
          <a:stretch/>
        </p:blipFill>
        <p:spPr>
          <a:xfrm>
            <a:off x="1277483" y="-2088"/>
            <a:ext cx="1300808" cy="3875488"/>
          </a:xfrm>
          <a:prstGeom prst="rect">
            <a:avLst/>
          </a:prstGeom>
          <a:noFill/>
          <a:ln>
            <a:noFill/>
          </a:ln>
        </p:spPr>
      </p:pic>
      <p:sp>
        <p:nvSpPr>
          <p:cNvPr id="203" name="Google Shape;203;p17"/>
          <p:cNvSpPr/>
          <p:nvPr/>
        </p:nvSpPr>
        <p:spPr>
          <a:xfrm>
            <a:off x="1291216" y="-2088"/>
            <a:ext cx="1287086" cy="1290640"/>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descr="preencoded.png" id="204" name="Google Shape;204;p17"/>
          <p:cNvSpPr/>
          <p:nvPr/>
        </p:nvSpPr>
        <p:spPr>
          <a:xfrm>
            <a:off x="-4176" y="2580378"/>
            <a:ext cx="2582466" cy="2586038"/>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pic>
        <p:nvPicPr>
          <p:cNvPr descr="preencoded.png" id="205" name="Google Shape;205;p17"/>
          <p:cNvPicPr preferRelativeResize="0"/>
          <p:nvPr/>
        </p:nvPicPr>
        <p:blipFill rotWithShape="1">
          <a:blip r:embed="rId3">
            <a:alphaModFix/>
          </a:blip>
          <a:srcRect b="0" l="0" r="0" t="0"/>
          <a:stretch/>
        </p:blipFill>
        <p:spPr>
          <a:xfrm>
            <a:off x="1288843" y="2580378"/>
            <a:ext cx="1289449" cy="1293021"/>
          </a:xfrm>
          <a:prstGeom prst="rect">
            <a:avLst/>
          </a:prstGeom>
          <a:noFill/>
          <a:ln>
            <a:noFill/>
          </a:ln>
        </p:spPr>
      </p:pic>
      <p:sp>
        <p:nvSpPr>
          <p:cNvPr id="206" name="Google Shape;206;p17"/>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7" name="Google Shape;207;p17"/>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08" name="Google Shape;208;p17"/>
          <p:cNvSpPr txBox="1"/>
          <p:nvPr>
            <p:ph type="title"/>
          </p:nvPr>
        </p:nvSpPr>
        <p:spPr>
          <a:xfrm>
            <a:off x="2990088" y="932688"/>
            <a:ext cx="6124200" cy="5760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9" name="Google Shape;209;p17"/>
          <p:cNvSpPr txBox="1"/>
          <p:nvPr>
            <p:ph idx="1" type="body"/>
          </p:nvPr>
        </p:nvSpPr>
        <p:spPr>
          <a:xfrm>
            <a:off x="2763774" y="1691640"/>
            <a:ext cx="2806500" cy="3229800"/>
          </a:xfrm>
          <a:prstGeom prst="rect">
            <a:avLst/>
          </a:prstGeom>
          <a:noFill/>
          <a:ln>
            <a:noFill/>
          </a:ln>
        </p:spPr>
        <p:txBody>
          <a:bodyPr anchorCtr="0" anchor="t" bIns="34275" lIns="34275" spcFirstLastPara="1" rIns="34275" wrap="square" tIns="34275">
            <a:noAutofit/>
          </a:bodyPr>
          <a:lstStyle>
            <a:lvl1pPr indent="-298450" lvl="0" marL="457200" algn="l">
              <a:lnSpc>
                <a:spcPct val="100000"/>
              </a:lnSpc>
              <a:spcBef>
                <a:spcPts val="300"/>
              </a:spcBef>
              <a:spcAft>
                <a:spcPts val="0"/>
              </a:spcAft>
              <a:buClr>
                <a:schemeClr val="accent6"/>
              </a:buClr>
              <a:buSzPts val="1100"/>
              <a:buChar char="•"/>
              <a:defRPr sz="1100"/>
            </a:lvl1pPr>
            <a:lvl2pPr indent="-292100" lvl="1" marL="914400" algn="l">
              <a:lnSpc>
                <a:spcPct val="100000"/>
              </a:lnSpc>
              <a:spcBef>
                <a:spcPts val="300"/>
              </a:spcBef>
              <a:spcAft>
                <a:spcPts val="0"/>
              </a:spcAft>
              <a:buClr>
                <a:schemeClr val="accent6"/>
              </a:buClr>
              <a:buSzPts val="1000"/>
              <a:buChar char="•"/>
              <a:defRPr sz="1000"/>
            </a:lvl2pPr>
            <a:lvl3pPr indent="-285750" lvl="2" marL="1371600" algn="l">
              <a:lnSpc>
                <a:spcPct val="100000"/>
              </a:lnSpc>
              <a:spcBef>
                <a:spcPts val="300"/>
              </a:spcBef>
              <a:spcAft>
                <a:spcPts val="0"/>
              </a:spcAft>
              <a:buClr>
                <a:schemeClr val="accent6"/>
              </a:buClr>
              <a:buSzPts val="900"/>
              <a:buChar char="•"/>
              <a:defRPr sz="900"/>
            </a:lvl3pPr>
            <a:lvl4pPr indent="-285750" lvl="3" marL="1828800" algn="l">
              <a:lnSpc>
                <a:spcPct val="100000"/>
              </a:lnSpc>
              <a:spcBef>
                <a:spcPts val="300"/>
              </a:spcBef>
              <a:spcAft>
                <a:spcPts val="0"/>
              </a:spcAft>
              <a:buClr>
                <a:schemeClr val="accent6"/>
              </a:buClr>
              <a:buSzPts val="900"/>
              <a:buChar char="•"/>
              <a:defRPr sz="900"/>
            </a:lvl4pPr>
            <a:lvl5pPr indent="-285750" lvl="4" marL="2286000" algn="l">
              <a:lnSpc>
                <a:spcPct val="100000"/>
              </a:lnSpc>
              <a:spcBef>
                <a:spcPts val="300"/>
              </a:spcBef>
              <a:spcAft>
                <a:spcPts val="0"/>
              </a:spcAft>
              <a:buClr>
                <a:schemeClr val="accent6"/>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0" name="Google Shape;210;p17"/>
          <p:cNvSpPr txBox="1"/>
          <p:nvPr>
            <p:ph idx="2" type="body"/>
          </p:nvPr>
        </p:nvSpPr>
        <p:spPr>
          <a:xfrm>
            <a:off x="5815584" y="1691640"/>
            <a:ext cx="2806500" cy="3229800"/>
          </a:xfrm>
          <a:prstGeom prst="rect">
            <a:avLst/>
          </a:prstGeom>
          <a:noFill/>
          <a:ln>
            <a:noFill/>
          </a:ln>
        </p:spPr>
        <p:txBody>
          <a:bodyPr anchorCtr="0" anchor="t" bIns="34275" lIns="34275" spcFirstLastPara="1" rIns="34275" wrap="square" tIns="34275">
            <a:noAutofit/>
          </a:bodyPr>
          <a:lstStyle>
            <a:lvl1pPr indent="-298450" lvl="0" marL="457200" algn="l">
              <a:lnSpc>
                <a:spcPct val="100000"/>
              </a:lnSpc>
              <a:spcBef>
                <a:spcPts val="300"/>
              </a:spcBef>
              <a:spcAft>
                <a:spcPts val="0"/>
              </a:spcAft>
              <a:buClr>
                <a:schemeClr val="accent6"/>
              </a:buClr>
              <a:buSzPts val="1100"/>
              <a:buChar char="•"/>
              <a:defRPr sz="1100"/>
            </a:lvl1pPr>
            <a:lvl2pPr indent="-292100" lvl="1" marL="914400" algn="l">
              <a:lnSpc>
                <a:spcPct val="100000"/>
              </a:lnSpc>
              <a:spcBef>
                <a:spcPts val="300"/>
              </a:spcBef>
              <a:spcAft>
                <a:spcPts val="0"/>
              </a:spcAft>
              <a:buClr>
                <a:schemeClr val="accent6"/>
              </a:buClr>
              <a:buSzPts val="1000"/>
              <a:buChar char="•"/>
              <a:defRPr sz="1000"/>
            </a:lvl2pPr>
            <a:lvl3pPr indent="-285750" lvl="2" marL="1371600" algn="l">
              <a:lnSpc>
                <a:spcPct val="100000"/>
              </a:lnSpc>
              <a:spcBef>
                <a:spcPts val="300"/>
              </a:spcBef>
              <a:spcAft>
                <a:spcPts val="0"/>
              </a:spcAft>
              <a:buClr>
                <a:schemeClr val="accent6"/>
              </a:buClr>
              <a:buSzPts val="900"/>
              <a:buChar char="•"/>
              <a:defRPr sz="900"/>
            </a:lvl3pPr>
            <a:lvl4pPr indent="-285750" lvl="3" marL="1828800" algn="l">
              <a:lnSpc>
                <a:spcPct val="100000"/>
              </a:lnSpc>
              <a:spcBef>
                <a:spcPts val="300"/>
              </a:spcBef>
              <a:spcAft>
                <a:spcPts val="0"/>
              </a:spcAft>
              <a:buClr>
                <a:schemeClr val="accent6"/>
              </a:buClr>
              <a:buSzPts val="900"/>
              <a:buChar char="•"/>
              <a:defRPr sz="900"/>
            </a:lvl4pPr>
            <a:lvl5pPr indent="-285750" lvl="4" marL="2286000" algn="l">
              <a:lnSpc>
                <a:spcPct val="100000"/>
              </a:lnSpc>
              <a:spcBef>
                <a:spcPts val="300"/>
              </a:spcBef>
              <a:spcAft>
                <a:spcPts val="0"/>
              </a:spcAft>
              <a:buClr>
                <a:schemeClr val="accent6"/>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 name="Shape 211"/>
        <p:cNvGrpSpPr/>
        <p:nvPr/>
      </p:nvGrpSpPr>
      <p:grpSpPr>
        <a:xfrm>
          <a:off x="0" y="0"/>
          <a:ext cx="0" cy="0"/>
          <a:chOff x="0" y="0"/>
          <a:chExt cx="0" cy="0"/>
        </a:xfrm>
      </p:grpSpPr>
      <p:sp>
        <p:nvSpPr>
          <p:cNvPr id="212" name="Google Shape;212;p18"/>
          <p:cNvSpPr/>
          <p:nvPr/>
        </p:nvSpPr>
        <p:spPr>
          <a:xfrm>
            <a:off x="1" y="0"/>
            <a:ext cx="1682120" cy="1577225"/>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213" name="Google Shape;213;p18"/>
          <p:cNvSpPr/>
          <p:nvPr/>
        </p:nvSpPr>
        <p:spPr>
          <a:xfrm rot="10800000">
            <a:off x="7461880" y="3566276"/>
            <a:ext cx="1682120" cy="1577224"/>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214" name="Google Shape;214;p18"/>
          <p:cNvSpPr txBox="1"/>
          <p:nvPr>
            <p:ph type="title"/>
          </p:nvPr>
        </p:nvSpPr>
        <p:spPr>
          <a:xfrm>
            <a:off x="569214" y="912114"/>
            <a:ext cx="8003400" cy="576000"/>
          </a:xfrm>
          <a:prstGeom prst="rect">
            <a:avLst/>
          </a:prstGeom>
          <a:noFill/>
          <a:ln>
            <a:noFill/>
          </a:ln>
        </p:spPr>
        <p:txBody>
          <a:bodyPr anchorCtr="0" anchor="t" bIns="34275" lIns="68575" spcFirstLastPara="1" rIns="68575" wrap="square" tIns="34275">
            <a:normAutofit/>
          </a:bodyPr>
          <a:lstStyle>
            <a:lvl1pPr lvl="0" algn="ctr">
              <a:lnSpc>
                <a:spcPct val="270833"/>
              </a:lnSpc>
              <a:spcBef>
                <a:spcPts val="0"/>
              </a:spcBef>
              <a:spcAft>
                <a:spcPts val="0"/>
              </a:spcAft>
              <a:buClr>
                <a:schemeClr val="accent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18"/>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6" name="Google Shape;216;p18"/>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7" name="Shape 217"/>
        <p:cNvGrpSpPr/>
        <p:nvPr/>
      </p:nvGrpSpPr>
      <p:grpSpPr>
        <a:xfrm>
          <a:off x="0" y="0"/>
          <a:ext cx="0" cy="0"/>
          <a:chOff x="0" y="0"/>
          <a:chExt cx="0" cy="0"/>
        </a:xfrm>
      </p:grpSpPr>
      <p:sp>
        <p:nvSpPr>
          <p:cNvPr id="218" name="Google Shape;218;p19"/>
          <p:cNvSpPr/>
          <p:nvPr/>
        </p:nvSpPr>
        <p:spPr>
          <a:xfrm>
            <a:off x="1" y="0"/>
            <a:ext cx="1682120" cy="1577225"/>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219" name="Google Shape;219;p19"/>
          <p:cNvSpPr/>
          <p:nvPr/>
        </p:nvSpPr>
        <p:spPr>
          <a:xfrm rot="10800000">
            <a:off x="7461880" y="3566276"/>
            <a:ext cx="1682120" cy="1577224"/>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220" name="Google Shape;220;p19"/>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1" name="Google Shape;221;p19"/>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2" name="Shape 222"/>
        <p:cNvGrpSpPr/>
        <p:nvPr/>
      </p:nvGrpSpPr>
      <p:grpSpPr>
        <a:xfrm>
          <a:off x="0" y="0"/>
          <a:ext cx="0" cy="0"/>
          <a:chOff x="0" y="0"/>
          <a:chExt cx="0" cy="0"/>
        </a:xfrm>
      </p:grpSpPr>
      <p:sp>
        <p:nvSpPr>
          <p:cNvPr id="223" name="Google Shape;223;p20"/>
          <p:cNvSpPr/>
          <p:nvPr/>
        </p:nvSpPr>
        <p:spPr>
          <a:xfrm rot="10800000">
            <a:off x="7461880" y="3566276"/>
            <a:ext cx="1682120" cy="1577224"/>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224" name="Google Shape;224;p20"/>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ctr">
              <a:lnSpc>
                <a:spcPct val="152343"/>
              </a:lnSpc>
              <a:spcBef>
                <a:spcPts val="0"/>
              </a:spcBef>
              <a:spcAft>
                <a:spcPts val="0"/>
              </a:spcAft>
              <a:buClr>
                <a:schemeClr val="accent6"/>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5" name="Google Shape;225;p2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300"/>
              </a:spcBef>
              <a:spcAft>
                <a:spcPts val="0"/>
              </a:spcAft>
              <a:buClr>
                <a:schemeClr val="accent6"/>
              </a:buClr>
              <a:buSzPts val="2400"/>
              <a:buChar char="•"/>
              <a:defRPr sz="2400"/>
            </a:lvl1pPr>
            <a:lvl2pPr indent="-361950" lvl="1" marL="914400" algn="l">
              <a:lnSpc>
                <a:spcPct val="100000"/>
              </a:lnSpc>
              <a:spcBef>
                <a:spcPts val="300"/>
              </a:spcBef>
              <a:spcAft>
                <a:spcPts val="0"/>
              </a:spcAft>
              <a:buClr>
                <a:schemeClr val="accent6"/>
              </a:buClr>
              <a:buSzPts val="2100"/>
              <a:buChar char="•"/>
              <a:defRPr sz="2100"/>
            </a:lvl2pPr>
            <a:lvl3pPr indent="-342900" lvl="2" marL="1371600" algn="l">
              <a:lnSpc>
                <a:spcPct val="100000"/>
              </a:lnSpc>
              <a:spcBef>
                <a:spcPts val="300"/>
              </a:spcBef>
              <a:spcAft>
                <a:spcPts val="0"/>
              </a:spcAft>
              <a:buClr>
                <a:schemeClr val="accent6"/>
              </a:buClr>
              <a:buSzPts val="1800"/>
              <a:buChar char="•"/>
              <a:defRPr sz="1800"/>
            </a:lvl3pPr>
            <a:lvl4pPr indent="-323850" lvl="3" marL="1828800" algn="l">
              <a:lnSpc>
                <a:spcPct val="100000"/>
              </a:lnSpc>
              <a:spcBef>
                <a:spcPts val="300"/>
              </a:spcBef>
              <a:spcAft>
                <a:spcPts val="0"/>
              </a:spcAft>
              <a:buClr>
                <a:schemeClr val="accent6"/>
              </a:buClr>
              <a:buSzPts val="1500"/>
              <a:buChar char="•"/>
              <a:defRPr sz="1500"/>
            </a:lvl4pPr>
            <a:lvl5pPr indent="-323850" lvl="4" marL="2286000" algn="l">
              <a:lnSpc>
                <a:spcPct val="100000"/>
              </a:lnSpc>
              <a:spcBef>
                <a:spcPts val="300"/>
              </a:spcBef>
              <a:spcAft>
                <a:spcPts val="0"/>
              </a:spcAft>
              <a:buClr>
                <a:schemeClr val="accent6"/>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26" name="Google Shape;226;p20"/>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Clr>
                <a:schemeClr val="accent6"/>
              </a:buClr>
              <a:buSzPts val="1200"/>
              <a:buNone/>
              <a:defRPr sz="1200"/>
            </a:lvl1pPr>
            <a:lvl2pPr indent="-228600" lvl="1" marL="914400" algn="l">
              <a:lnSpc>
                <a:spcPct val="100000"/>
              </a:lnSpc>
              <a:spcBef>
                <a:spcPts val="300"/>
              </a:spcBef>
              <a:spcAft>
                <a:spcPts val="0"/>
              </a:spcAft>
              <a:buClr>
                <a:schemeClr val="accent6"/>
              </a:buClr>
              <a:buSzPts val="1100"/>
              <a:buNone/>
              <a:defRPr sz="1100"/>
            </a:lvl2pPr>
            <a:lvl3pPr indent="-228600" lvl="2" marL="1371600" algn="l">
              <a:lnSpc>
                <a:spcPct val="100000"/>
              </a:lnSpc>
              <a:spcBef>
                <a:spcPts val="300"/>
              </a:spcBef>
              <a:spcAft>
                <a:spcPts val="0"/>
              </a:spcAft>
              <a:buClr>
                <a:schemeClr val="accent6"/>
              </a:buClr>
              <a:buSzPts val="900"/>
              <a:buNone/>
              <a:defRPr sz="900"/>
            </a:lvl3pPr>
            <a:lvl4pPr indent="-228600" lvl="3" marL="1828800" algn="l">
              <a:lnSpc>
                <a:spcPct val="100000"/>
              </a:lnSpc>
              <a:spcBef>
                <a:spcPts val="300"/>
              </a:spcBef>
              <a:spcAft>
                <a:spcPts val="0"/>
              </a:spcAft>
              <a:buClr>
                <a:schemeClr val="accent6"/>
              </a:buClr>
              <a:buSzPts val="800"/>
              <a:buNone/>
              <a:defRPr sz="800"/>
            </a:lvl4pPr>
            <a:lvl5pPr indent="-228600" lvl="4" marL="2286000" algn="l">
              <a:lnSpc>
                <a:spcPct val="100000"/>
              </a:lnSpc>
              <a:spcBef>
                <a:spcPts val="300"/>
              </a:spcBef>
              <a:spcAft>
                <a:spcPts val="0"/>
              </a:spcAft>
              <a:buClr>
                <a:schemeClr val="accent6"/>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27" name="Google Shape;227;p20"/>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20"/>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7" name="Shape 17"/>
        <p:cNvGrpSpPr/>
        <p:nvPr/>
      </p:nvGrpSpPr>
      <p:grpSpPr>
        <a:xfrm>
          <a:off x="0" y="0"/>
          <a:ext cx="0" cy="0"/>
          <a:chOff x="0" y="0"/>
          <a:chExt cx="0" cy="0"/>
        </a:xfrm>
      </p:grpSpPr>
      <p:grpSp>
        <p:nvGrpSpPr>
          <p:cNvPr id="18" name="Google Shape;18;p3"/>
          <p:cNvGrpSpPr/>
          <p:nvPr/>
        </p:nvGrpSpPr>
        <p:grpSpPr>
          <a:xfrm>
            <a:off x="4839375" y="2553839"/>
            <a:ext cx="4304985" cy="2601105"/>
            <a:chOff x="5009037" y="2525712"/>
            <a:chExt cx="7170194" cy="4332287"/>
          </a:xfrm>
        </p:grpSpPr>
        <p:sp>
          <p:nvSpPr>
            <p:cNvPr id="19" name="Google Shape;19;p3"/>
            <p:cNvSpPr/>
            <p:nvPr/>
          </p:nvSpPr>
          <p:spPr>
            <a:xfrm>
              <a:off x="5009037" y="2525712"/>
              <a:ext cx="3601721" cy="4332287"/>
            </a:xfrm>
            <a:custGeom>
              <a:rect b="b" l="l" r="r" t="t"/>
              <a:pathLst>
                <a:path extrusionOk="0" h="1441" w="1198">
                  <a:moveTo>
                    <a:pt x="1198" y="0"/>
                  </a:moveTo>
                  <a:lnTo>
                    <a:pt x="0" y="1441"/>
                  </a:lnTo>
                  <a:lnTo>
                    <a:pt x="1198" y="1441"/>
                  </a:lnTo>
                  <a:lnTo>
                    <a:pt x="119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20" name="Google Shape;20;p3"/>
            <p:cNvSpPr/>
            <p:nvPr/>
          </p:nvSpPr>
          <p:spPr>
            <a:xfrm>
              <a:off x="8589536" y="2525712"/>
              <a:ext cx="3589695" cy="4332287"/>
            </a:xfrm>
            <a:custGeom>
              <a:rect b="b" l="l" r="r" t="t"/>
              <a:pathLst>
                <a:path extrusionOk="0" h="1441" w="1194">
                  <a:moveTo>
                    <a:pt x="0" y="0"/>
                  </a:moveTo>
                  <a:lnTo>
                    <a:pt x="1194" y="1441"/>
                  </a:lnTo>
                  <a:lnTo>
                    <a:pt x="0" y="1441"/>
                  </a:lnTo>
                  <a:lnTo>
                    <a:pt x="0"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grpSp>
      <p:grpSp>
        <p:nvGrpSpPr>
          <p:cNvPr id="21" name="Google Shape;21;p3"/>
          <p:cNvGrpSpPr/>
          <p:nvPr/>
        </p:nvGrpSpPr>
        <p:grpSpPr>
          <a:xfrm rot="10800000">
            <a:off x="4848844" y="-206"/>
            <a:ext cx="4304984" cy="2601105"/>
            <a:chOff x="5183405" y="2678112"/>
            <a:chExt cx="7170193" cy="4332287"/>
          </a:xfrm>
        </p:grpSpPr>
        <p:sp>
          <p:nvSpPr>
            <p:cNvPr id="22" name="Google Shape;22;p3"/>
            <p:cNvSpPr/>
            <p:nvPr/>
          </p:nvSpPr>
          <p:spPr>
            <a:xfrm>
              <a:off x="5183405" y="2678112"/>
              <a:ext cx="3601721" cy="4332287"/>
            </a:xfrm>
            <a:custGeom>
              <a:rect b="b" l="l" r="r" t="t"/>
              <a:pathLst>
                <a:path extrusionOk="0" h="1441" w="1198">
                  <a:moveTo>
                    <a:pt x="1198" y="0"/>
                  </a:moveTo>
                  <a:lnTo>
                    <a:pt x="0" y="1441"/>
                  </a:lnTo>
                  <a:lnTo>
                    <a:pt x="1198" y="1441"/>
                  </a:lnTo>
                  <a:lnTo>
                    <a:pt x="1198"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23" name="Google Shape;23;p3"/>
            <p:cNvSpPr/>
            <p:nvPr/>
          </p:nvSpPr>
          <p:spPr>
            <a:xfrm>
              <a:off x="8763903" y="2678112"/>
              <a:ext cx="3589695" cy="4332287"/>
            </a:xfrm>
            <a:custGeom>
              <a:rect b="b" l="l" r="r" t="t"/>
              <a:pathLst>
                <a:path extrusionOk="0" h="1441" w="1194">
                  <a:moveTo>
                    <a:pt x="0" y="0"/>
                  </a:moveTo>
                  <a:lnTo>
                    <a:pt x="1194" y="1441"/>
                  </a:lnTo>
                  <a:lnTo>
                    <a:pt x="0" y="1441"/>
                  </a:lnTo>
                  <a:lnTo>
                    <a:pt x="0" y="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grpSp>
      <p:sp>
        <p:nvSpPr>
          <p:cNvPr descr="preencoded.png" id="24" name="Google Shape;24;p3"/>
          <p:cNvSpPr/>
          <p:nvPr/>
        </p:nvSpPr>
        <p:spPr>
          <a:xfrm>
            <a:off x="5731889" y="3433243"/>
            <a:ext cx="581266" cy="581266"/>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25" name="Google Shape;25;p3"/>
          <p:cNvSpPr txBox="1"/>
          <p:nvPr>
            <p:ph type="title"/>
          </p:nvPr>
        </p:nvSpPr>
        <p:spPr>
          <a:xfrm>
            <a:off x="1124712" y="1426464"/>
            <a:ext cx="4270200" cy="5760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 name="Google Shape;26;p3"/>
          <p:cNvSpPr txBox="1"/>
          <p:nvPr>
            <p:ph idx="1" type="body"/>
          </p:nvPr>
        </p:nvSpPr>
        <p:spPr>
          <a:xfrm>
            <a:off x="1124712" y="2077974"/>
            <a:ext cx="4270200" cy="2341500"/>
          </a:xfrm>
          <a:prstGeom prst="rect">
            <a:avLst/>
          </a:prstGeom>
          <a:noFill/>
          <a:ln>
            <a:noFill/>
          </a:ln>
        </p:spPr>
        <p:txBody>
          <a:bodyPr anchorCtr="0" anchor="t" bIns="34275" lIns="68575" spcFirstLastPara="1" rIns="68575" wrap="square" tIns="34275">
            <a:noAutofit/>
          </a:bodyPr>
          <a:lstStyle>
            <a:lvl1pPr indent="-228600" lvl="0" marL="457200" algn="l">
              <a:lnSpc>
                <a:spcPct val="150000"/>
              </a:lnSpc>
              <a:spcBef>
                <a:spcPts val="0"/>
              </a:spcBef>
              <a:spcAft>
                <a:spcPts val="0"/>
              </a:spcAft>
              <a:buClr>
                <a:schemeClr val="accent6"/>
              </a:buClr>
              <a:buSzPts val="1800"/>
              <a:buNone/>
              <a:defRPr sz="1800"/>
            </a:lvl1pPr>
            <a:lvl2pPr indent="-323850" lvl="1" marL="914400" algn="l">
              <a:lnSpc>
                <a:spcPct val="150000"/>
              </a:lnSpc>
              <a:spcBef>
                <a:spcPts val="0"/>
              </a:spcBef>
              <a:spcAft>
                <a:spcPts val="0"/>
              </a:spcAft>
              <a:buClr>
                <a:schemeClr val="accent6"/>
              </a:buClr>
              <a:buSzPts val="1500"/>
              <a:buChar char="•"/>
              <a:defRPr sz="1500"/>
            </a:lvl2pPr>
            <a:lvl3pPr indent="-317500" lvl="2" marL="1371600" algn="l">
              <a:lnSpc>
                <a:spcPct val="150000"/>
              </a:lnSpc>
              <a:spcBef>
                <a:spcPts val="0"/>
              </a:spcBef>
              <a:spcAft>
                <a:spcPts val="0"/>
              </a:spcAft>
              <a:buClr>
                <a:schemeClr val="accent6"/>
              </a:buClr>
              <a:buSzPts val="1400"/>
              <a:buChar char="•"/>
              <a:defRPr sz="1400"/>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 name="Google Shape;27;p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latin typeface="EB Garamond"/>
                <a:ea typeface="EB Garamond"/>
                <a:cs typeface="EB Garamond"/>
                <a:sym typeface="EB Garamond"/>
              </a:defRPr>
            </a:lvl1pPr>
            <a:lvl2pPr lvl="1" algn="r">
              <a:buNone/>
              <a:defRPr sz="1300">
                <a:latin typeface="EB Garamond"/>
                <a:ea typeface="EB Garamond"/>
                <a:cs typeface="EB Garamond"/>
                <a:sym typeface="EB Garamond"/>
              </a:defRPr>
            </a:lvl2pPr>
            <a:lvl3pPr lvl="2" algn="r">
              <a:buNone/>
              <a:defRPr sz="1300">
                <a:latin typeface="EB Garamond"/>
                <a:ea typeface="EB Garamond"/>
                <a:cs typeface="EB Garamond"/>
                <a:sym typeface="EB Garamond"/>
              </a:defRPr>
            </a:lvl3pPr>
            <a:lvl4pPr lvl="3" algn="r">
              <a:buNone/>
              <a:defRPr sz="1300">
                <a:latin typeface="EB Garamond"/>
                <a:ea typeface="EB Garamond"/>
                <a:cs typeface="EB Garamond"/>
                <a:sym typeface="EB Garamond"/>
              </a:defRPr>
            </a:lvl4pPr>
            <a:lvl5pPr lvl="4" algn="r">
              <a:buNone/>
              <a:defRPr sz="1300">
                <a:latin typeface="EB Garamond"/>
                <a:ea typeface="EB Garamond"/>
                <a:cs typeface="EB Garamond"/>
                <a:sym typeface="EB Garamond"/>
              </a:defRPr>
            </a:lvl5pPr>
            <a:lvl6pPr lvl="5" algn="r">
              <a:buNone/>
              <a:defRPr sz="1300">
                <a:latin typeface="EB Garamond"/>
                <a:ea typeface="EB Garamond"/>
                <a:cs typeface="EB Garamond"/>
                <a:sym typeface="EB Garamond"/>
              </a:defRPr>
            </a:lvl6pPr>
            <a:lvl7pPr lvl="6" algn="r">
              <a:buNone/>
              <a:defRPr sz="1300">
                <a:latin typeface="EB Garamond"/>
                <a:ea typeface="EB Garamond"/>
                <a:cs typeface="EB Garamond"/>
                <a:sym typeface="EB Garamond"/>
              </a:defRPr>
            </a:lvl7pPr>
            <a:lvl8pPr lvl="7" algn="r">
              <a:buNone/>
              <a:defRPr sz="1300">
                <a:latin typeface="EB Garamond"/>
                <a:ea typeface="EB Garamond"/>
                <a:cs typeface="EB Garamond"/>
                <a:sym typeface="EB Garamond"/>
              </a:defRPr>
            </a:lvl8pPr>
            <a:lvl9pPr lvl="8" algn="r">
              <a:buNone/>
              <a:defRPr sz="1300">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9" name="Shape 229"/>
        <p:cNvGrpSpPr/>
        <p:nvPr/>
      </p:nvGrpSpPr>
      <p:grpSpPr>
        <a:xfrm>
          <a:off x="0" y="0"/>
          <a:ext cx="0" cy="0"/>
          <a:chOff x="0" y="0"/>
          <a:chExt cx="0" cy="0"/>
        </a:xfrm>
      </p:grpSpPr>
      <p:sp>
        <p:nvSpPr>
          <p:cNvPr id="230" name="Google Shape;230;p21"/>
          <p:cNvSpPr/>
          <p:nvPr/>
        </p:nvSpPr>
        <p:spPr>
          <a:xfrm rot="10800000">
            <a:off x="7461880" y="3566276"/>
            <a:ext cx="1682120" cy="1577224"/>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231" name="Google Shape;231;p21"/>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ctr">
              <a:lnSpc>
                <a:spcPct val="152343"/>
              </a:lnSpc>
              <a:spcBef>
                <a:spcPts val="0"/>
              </a:spcBef>
              <a:spcAft>
                <a:spcPts val="0"/>
              </a:spcAft>
              <a:buClr>
                <a:schemeClr val="accent6"/>
              </a:buClr>
              <a:buSzPts val="2400"/>
              <a:buFont typeface="Arial Black"/>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2" name="Google Shape;232;p21"/>
          <p:cNvSpPr/>
          <p:nvPr>
            <p:ph idx="2" type="pic"/>
          </p:nvPr>
        </p:nvSpPr>
        <p:spPr>
          <a:xfrm>
            <a:off x="3887391" y="740569"/>
            <a:ext cx="4629300" cy="3655200"/>
          </a:xfrm>
          <a:prstGeom prst="rect">
            <a:avLst/>
          </a:prstGeom>
          <a:noFill/>
          <a:ln>
            <a:noFill/>
          </a:ln>
        </p:spPr>
      </p:sp>
      <p:sp>
        <p:nvSpPr>
          <p:cNvPr id="233" name="Google Shape;233;p21"/>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Clr>
                <a:schemeClr val="accent6"/>
              </a:buClr>
              <a:buSzPts val="1200"/>
              <a:buNone/>
              <a:defRPr sz="1200"/>
            </a:lvl1pPr>
            <a:lvl2pPr indent="-228600" lvl="1" marL="914400" algn="l">
              <a:lnSpc>
                <a:spcPct val="100000"/>
              </a:lnSpc>
              <a:spcBef>
                <a:spcPts val="300"/>
              </a:spcBef>
              <a:spcAft>
                <a:spcPts val="0"/>
              </a:spcAft>
              <a:buClr>
                <a:schemeClr val="accent6"/>
              </a:buClr>
              <a:buSzPts val="1100"/>
              <a:buNone/>
              <a:defRPr sz="1100"/>
            </a:lvl2pPr>
            <a:lvl3pPr indent="-228600" lvl="2" marL="1371600" algn="l">
              <a:lnSpc>
                <a:spcPct val="100000"/>
              </a:lnSpc>
              <a:spcBef>
                <a:spcPts val="300"/>
              </a:spcBef>
              <a:spcAft>
                <a:spcPts val="0"/>
              </a:spcAft>
              <a:buClr>
                <a:schemeClr val="accent6"/>
              </a:buClr>
              <a:buSzPts val="900"/>
              <a:buNone/>
              <a:defRPr sz="900"/>
            </a:lvl3pPr>
            <a:lvl4pPr indent="-228600" lvl="3" marL="1828800" algn="l">
              <a:lnSpc>
                <a:spcPct val="100000"/>
              </a:lnSpc>
              <a:spcBef>
                <a:spcPts val="300"/>
              </a:spcBef>
              <a:spcAft>
                <a:spcPts val="0"/>
              </a:spcAft>
              <a:buClr>
                <a:schemeClr val="accent6"/>
              </a:buClr>
              <a:buSzPts val="800"/>
              <a:buNone/>
              <a:defRPr sz="800"/>
            </a:lvl4pPr>
            <a:lvl5pPr indent="-228600" lvl="4" marL="2286000" algn="l">
              <a:lnSpc>
                <a:spcPct val="100000"/>
              </a:lnSpc>
              <a:spcBef>
                <a:spcPts val="300"/>
              </a:spcBef>
              <a:spcAft>
                <a:spcPts val="0"/>
              </a:spcAft>
              <a:buClr>
                <a:schemeClr val="accent6"/>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34" name="Google Shape;234;p21"/>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5" name="Google Shape;235;p21"/>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1">
    <p:spTree>
      <p:nvGrpSpPr>
        <p:cNvPr id="236" name="Shape 236"/>
        <p:cNvGrpSpPr/>
        <p:nvPr/>
      </p:nvGrpSpPr>
      <p:grpSpPr>
        <a:xfrm>
          <a:off x="0" y="0"/>
          <a:ext cx="0" cy="0"/>
          <a:chOff x="0" y="0"/>
          <a:chExt cx="0" cy="0"/>
        </a:xfrm>
      </p:grpSpPr>
      <p:sp>
        <p:nvSpPr>
          <p:cNvPr id="237" name="Google Shape;237;p22"/>
          <p:cNvSpPr txBox="1"/>
          <p:nvPr>
            <p:ph type="title"/>
          </p:nvPr>
        </p:nvSpPr>
        <p:spPr>
          <a:xfrm>
            <a:off x="632175" y="920625"/>
            <a:ext cx="7679700" cy="7269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atin typeface="Poppins"/>
                <a:ea typeface="Poppins"/>
                <a:cs typeface="Poppins"/>
                <a:sym typeface="Poppins"/>
              </a:defRPr>
            </a:lvl2pPr>
            <a:lvl3pPr lvl="2" rtl="0">
              <a:spcBef>
                <a:spcPts val="0"/>
              </a:spcBef>
              <a:spcAft>
                <a:spcPts val="0"/>
              </a:spcAft>
              <a:buSzPts val="1100"/>
              <a:buNone/>
              <a:defRPr>
                <a:latin typeface="Poppins"/>
                <a:ea typeface="Poppins"/>
                <a:cs typeface="Poppins"/>
                <a:sym typeface="Poppins"/>
              </a:defRPr>
            </a:lvl3pPr>
            <a:lvl4pPr lvl="3" rtl="0">
              <a:spcBef>
                <a:spcPts val="0"/>
              </a:spcBef>
              <a:spcAft>
                <a:spcPts val="0"/>
              </a:spcAft>
              <a:buSzPts val="1100"/>
              <a:buNone/>
              <a:defRPr>
                <a:latin typeface="Poppins"/>
                <a:ea typeface="Poppins"/>
                <a:cs typeface="Poppins"/>
                <a:sym typeface="Poppins"/>
              </a:defRPr>
            </a:lvl4pPr>
            <a:lvl5pPr lvl="4" rtl="0">
              <a:spcBef>
                <a:spcPts val="0"/>
              </a:spcBef>
              <a:spcAft>
                <a:spcPts val="0"/>
              </a:spcAft>
              <a:buSzPts val="1100"/>
              <a:buNone/>
              <a:defRPr>
                <a:latin typeface="Poppins"/>
                <a:ea typeface="Poppins"/>
                <a:cs typeface="Poppins"/>
                <a:sym typeface="Poppins"/>
              </a:defRPr>
            </a:lvl5pPr>
            <a:lvl6pPr lvl="5" rtl="0">
              <a:spcBef>
                <a:spcPts val="0"/>
              </a:spcBef>
              <a:spcAft>
                <a:spcPts val="0"/>
              </a:spcAft>
              <a:buSzPts val="1100"/>
              <a:buNone/>
              <a:defRPr>
                <a:latin typeface="Poppins"/>
                <a:ea typeface="Poppins"/>
                <a:cs typeface="Poppins"/>
                <a:sym typeface="Poppins"/>
              </a:defRPr>
            </a:lvl6pPr>
            <a:lvl7pPr lvl="6" rtl="0">
              <a:spcBef>
                <a:spcPts val="0"/>
              </a:spcBef>
              <a:spcAft>
                <a:spcPts val="0"/>
              </a:spcAft>
              <a:buSzPts val="1100"/>
              <a:buNone/>
              <a:defRPr>
                <a:latin typeface="Poppins"/>
                <a:ea typeface="Poppins"/>
                <a:cs typeface="Poppins"/>
                <a:sym typeface="Poppins"/>
              </a:defRPr>
            </a:lvl7pPr>
            <a:lvl8pPr lvl="7" rtl="0">
              <a:spcBef>
                <a:spcPts val="0"/>
              </a:spcBef>
              <a:spcAft>
                <a:spcPts val="0"/>
              </a:spcAft>
              <a:buSzPts val="1100"/>
              <a:buNone/>
              <a:defRPr>
                <a:latin typeface="Poppins"/>
                <a:ea typeface="Poppins"/>
                <a:cs typeface="Poppins"/>
                <a:sym typeface="Poppins"/>
              </a:defRPr>
            </a:lvl8pPr>
            <a:lvl9pPr lvl="8" rtl="0">
              <a:spcBef>
                <a:spcPts val="0"/>
              </a:spcBef>
              <a:spcAft>
                <a:spcPts val="0"/>
              </a:spcAft>
              <a:buSzPts val="1100"/>
              <a:buNone/>
              <a:defRPr>
                <a:latin typeface="Poppins"/>
                <a:ea typeface="Poppins"/>
                <a:cs typeface="Poppins"/>
                <a:sym typeface="Poppins"/>
              </a:defRPr>
            </a:lvl9pPr>
          </a:lstStyle>
          <a:p/>
        </p:txBody>
      </p:sp>
      <p:sp>
        <p:nvSpPr>
          <p:cNvPr id="238" name="Google Shape;238;p22"/>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39" name="Google Shape;239;p22"/>
          <p:cNvSpPr txBox="1"/>
          <p:nvPr>
            <p:ph idx="1" type="body"/>
          </p:nvPr>
        </p:nvSpPr>
        <p:spPr>
          <a:xfrm>
            <a:off x="632175" y="1717350"/>
            <a:ext cx="5520900" cy="2652300"/>
          </a:xfrm>
          <a:prstGeom prst="rect">
            <a:avLst/>
          </a:prstGeom>
        </p:spPr>
        <p:txBody>
          <a:bodyPr anchorCtr="0" anchor="t" bIns="34275" lIns="68575" spcFirstLastPara="1" rIns="68575" wrap="square" tIns="34275">
            <a:normAutofit/>
          </a:bodyPr>
          <a:lstStyle>
            <a:lvl1pPr indent="-311150" lvl="0" marL="457200" rtl="0">
              <a:spcBef>
                <a:spcPts val="300"/>
              </a:spcBef>
              <a:spcAft>
                <a:spcPts val="0"/>
              </a:spcAft>
              <a:buSzPts val="1300"/>
              <a:buChar char="•"/>
              <a:defRPr sz="1300"/>
            </a:lvl1pPr>
            <a:lvl2pPr indent="-304800" lvl="1" marL="914400" rtl="0">
              <a:spcBef>
                <a:spcPts val="300"/>
              </a:spcBef>
              <a:spcAft>
                <a:spcPts val="0"/>
              </a:spcAft>
              <a:buSzPts val="1200"/>
              <a:buChar char="•"/>
              <a:defRPr sz="1200"/>
            </a:lvl2pPr>
            <a:lvl3pPr indent="-304800" lvl="2" marL="1371600" rtl="0">
              <a:spcBef>
                <a:spcPts val="3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pic>
        <p:nvPicPr>
          <p:cNvPr id="240" name="Google Shape;240;p22"/>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241" name="Google Shape;241;p22"/>
          <p:cNvPicPr preferRelativeResize="0"/>
          <p:nvPr/>
        </p:nvPicPr>
        <p:blipFill rotWithShape="1">
          <a:blip r:embed="rId3">
            <a:alphaModFix/>
          </a:blip>
          <a:srcRect b="0" l="7871" r="4470" t="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242" name="Shape 242"/>
        <p:cNvGrpSpPr/>
        <p:nvPr/>
      </p:nvGrpSpPr>
      <p:grpSpPr>
        <a:xfrm>
          <a:off x="0" y="0"/>
          <a:ext cx="0" cy="0"/>
          <a:chOff x="0" y="0"/>
          <a:chExt cx="0" cy="0"/>
        </a:xfrm>
      </p:grpSpPr>
      <p:sp>
        <p:nvSpPr>
          <p:cNvPr id="243" name="Google Shape;243;p2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244" name="Google Shape;244;p23"/>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245" name="Google Shape;245;p23"/>
          <p:cNvSpPr txBox="1"/>
          <p:nvPr>
            <p:ph type="title"/>
          </p:nvPr>
        </p:nvSpPr>
        <p:spPr>
          <a:xfrm>
            <a:off x="632175" y="920625"/>
            <a:ext cx="6485100" cy="726900"/>
          </a:xfrm>
          <a:prstGeom prst="rect">
            <a:avLst/>
          </a:prstGeom>
        </p:spPr>
        <p:txBody>
          <a:bodyPr anchorCtr="0" anchor="ctr" bIns="34275" lIns="68575" spcFirstLastPara="1" rIns="68575" wrap="square" tIns="34275">
            <a:noAutofit/>
          </a:bodyPr>
          <a:lstStyle>
            <a:lvl1pPr lvl="0" rtl="0">
              <a:spcBef>
                <a:spcPts val="0"/>
              </a:spcBef>
              <a:spcAft>
                <a:spcPts val="0"/>
              </a:spcAft>
              <a:buSzPts val="2400"/>
              <a:buNone/>
              <a:defRPr sz="2400"/>
            </a:lvl1pPr>
            <a:lvl2pPr lvl="1" rtl="0">
              <a:spcBef>
                <a:spcPts val="0"/>
              </a:spcBef>
              <a:spcAft>
                <a:spcPts val="0"/>
              </a:spcAft>
              <a:buSzPts val="1100"/>
              <a:buNone/>
              <a:defRPr>
                <a:latin typeface="Poppins"/>
                <a:ea typeface="Poppins"/>
                <a:cs typeface="Poppins"/>
                <a:sym typeface="Poppins"/>
              </a:defRPr>
            </a:lvl2pPr>
            <a:lvl3pPr lvl="2" rtl="0">
              <a:spcBef>
                <a:spcPts val="0"/>
              </a:spcBef>
              <a:spcAft>
                <a:spcPts val="0"/>
              </a:spcAft>
              <a:buSzPts val="1100"/>
              <a:buNone/>
              <a:defRPr>
                <a:latin typeface="Poppins"/>
                <a:ea typeface="Poppins"/>
                <a:cs typeface="Poppins"/>
                <a:sym typeface="Poppins"/>
              </a:defRPr>
            </a:lvl3pPr>
            <a:lvl4pPr lvl="3" rtl="0">
              <a:spcBef>
                <a:spcPts val="0"/>
              </a:spcBef>
              <a:spcAft>
                <a:spcPts val="0"/>
              </a:spcAft>
              <a:buSzPts val="1100"/>
              <a:buNone/>
              <a:defRPr>
                <a:latin typeface="Poppins"/>
                <a:ea typeface="Poppins"/>
                <a:cs typeface="Poppins"/>
                <a:sym typeface="Poppins"/>
              </a:defRPr>
            </a:lvl4pPr>
            <a:lvl5pPr lvl="4" rtl="0">
              <a:spcBef>
                <a:spcPts val="0"/>
              </a:spcBef>
              <a:spcAft>
                <a:spcPts val="0"/>
              </a:spcAft>
              <a:buSzPts val="1100"/>
              <a:buNone/>
              <a:defRPr>
                <a:latin typeface="Poppins"/>
                <a:ea typeface="Poppins"/>
                <a:cs typeface="Poppins"/>
                <a:sym typeface="Poppins"/>
              </a:defRPr>
            </a:lvl5pPr>
            <a:lvl6pPr lvl="5" rtl="0">
              <a:spcBef>
                <a:spcPts val="0"/>
              </a:spcBef>
              <a:spcAft>
                <a:spcPts val="0"/>
              </a:spcAft>
              <a:buSzPts val="1100"/>
              <a:buNone/>
              <a:defRPr>
                <a:latin typeface="Poppins"/>
                <a:ea typeface="Poppins"/>
                <a:cs typeface="Poppins"/>
                <a:sym typeface="Poppins"/>
              </a:defRPr>
            </a:lvl6pPr>
            <a:lvl7pPr lvl="6" rtl="0">
              <a:spcBef>
                <a:spcPts val="0"/>
              </a:spcBef>
              <a:spcAft>
                <a:spcPts val="0"/>
              </a:spcAft>
              <a:buSzPts val="1100"/>
              <a:buNone/>
              <a:defRPr>
                <a:latin typeface="Poppins"/>
                <a:ea typeface="Poppins"/>
                <a:cs typeface="Poppins"/>
                <a:sym typeface="Poppins"/>
              </a:defRPr>
            </a:lvl7pPr>
            <a:lvl8pPr lvl="7" rtl="0">
              <a:spcBef>
                <a:spcPts val="0"/>
              </a:spcBef>
              <a:spcAft>
                <a:spcPts val="0"/>
              </a:spcAft>
              <a:buSzPts val="1100"/>
              <a:buNone/>
              <a:defRPr>
                <a:latin typeface="Poppins"/>
                <a:ea typeface="Poppins"/>
                <a:cs typeface="Poppins"/>
                <a:sym typeface="Poppins"/>
              </a:defRPr>
            </a:lvl8pPr>
            <a:lvl9pPr lvl="8" rtl="0">
              <a:spcBef>
                <a:spcPts val="0"/>
              </a:spcBef>
              <a:spcAft>
                <a:spcPts val="0"/>
              </a:spcAft>
              <a:buSzPts val="1100"/>
              <a:buNone/>
              <a:defRPr>
                <a:latin typeface="Poppins"/>
                <a:ea typeface="Poppins"/>
                <a:cs typeface="Poppins"/>
                <a:sym typeface="Poppins"/>
              </a:defRPr>
            </a:lvl9pPr>
          </a:lstStyle>
          <a:p/>
        </p:txBody>
      </p:sp>
      <p:pic>
        <p:nvPicPr>
          <p:cNvPr id="246" name="Google Shape;246;p23"/>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247" name="Google Shape;247;p23"/>
          <p:cNvSpPr txBox="1"/>
          <p:nvPr>
            <p:ph idx="1" type="subTitle"/>
          </p:nvPr>
        </p:nvSpPr>
        <p:spPr>
          <a:xfrm>
            <a:off x="642700" y="1589400"/>
            <a:ext cx="6474600" cy="3030900"/>
          </a:xfrm>
          <a:prstGeom prst="rect">
            <a:avLst/>
          </a:prstGeom>
        </p:spPr>
        <p:txBody>
          <a:bodyPr anchorCtr="0" anchor="t" bIns="34275" lIns="68575" spcFirstLastPara="1" rIns="68575" wrap="square" tIns="34275">
            <a:normAutofit/>
          </a:bodyPr>
          <a:lstStyle>
            <a:lvl1pPr lvl="0" rtl="0">
              <a:spcBef>
                <a:spcPts val="300"/>
              </a:spcBef>
              <a:spcAft>
                <a:spcPts val="0"/>
              </a:spcAft>
              <a:buSzPts val="2100"/>
              <a:buNone/>
              <a:defRPr/>
            </a:lvl1pPr>
            <a:lvl2pPr lvl="1" rtl="0">
              <a:spcBef>
                <a:spcPts val="300"/>
              </a:spcBef>
              <a:spcAft>
                <a:spcPts val="0"/>
              </a:spcAft>
              <a:buSzPts val="1800"/>
              <a:buNone/>
              <a:defRPr/>
            </a:lvl2pPr>
            <a:lvl3pPr lvl="2" rtl="0">
              <a:spcBef>
                <a:spcPts val="300"/>
              </a:spcBef>
              <a:spcAft>
                <a:spcPts val="0"/>
              </a:spcAft>
              <a:buSzPts val="1500"/>
              <a:buNone/>
              <a:defRPr/>
            </a:lvl3pPr>
            <a:lvl4pPr lvl="3" rtl="0">
              <a:spcBef>
                <a:spcPts val="300"/>
              </a:spcBef>
              <a:spcAft>
                <a:spcPts val="0"/>
              </a:spcAft>
              <a:buSzPts val="1400"/>
              <a:buNone/>
              <a:defRPr/>
            </a:lvl4pPr>
            <a:lvl5pPr lvl="4" rtl="0">
              <a:spcBef>
                <a:spcPts val="3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0"/>
              </a:spcAft>
              <a:buSzPts val="14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248" name="Shape 248"/>
        <p:cNvGrpSpPr/>
        <p:nvPr/>
      </p:nvGrpSpPr>
      <p:grpSpPr>
        <a:xfrm>
          <a:off x="0" y="0"/>
          <a:ext cx="0" cy="0"/>
          <a:chOff x="0" y="0"/>
          <a:chExt cx="0" cy="0"/>
        </a:xfrm>
      </p:grpSpPr>
      <p:pic>
        <p:nvPicPr>
          <p:cNvPr id="249" name="Google Shape;249;p24"/>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250" name="Google Shape;250;p24"/>
          <p:cNvPicPr preferRelativeResize="0"/>
          <p:nvPr/>
        </p:nvPicPr>
        <p:blipFill rotWithShape="1">
          <a:blip r:embed="rId2">
            <a:alphaModFix/>
          </a:blip>
          <a:srcRect b="0" l="0" r="49205" t="0"/>
          <a:stretch/>
        </p:blipFill>
        <p:spPr>
          <a:xfrm rot="10800000">
            <a:off x="0" y="1892238"/>
            <a:ext cx="1836600" cy="3599400"/>
          </a:xfrm>
          <a:prstGeom prst="rect">
            <a:avLst/>
          </a:prstGeom>
          <a:noFill/>
          <a:ln>
            <a:noFill/>
          </a:ln>
        </p:spPr>
      </p:pic>
      <p:sp>
        <p:nvSpPr>
          <p:cNvPr id="251" name="Google Shape;251;p24"/>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52" name="Google Shape;252;p24"/>
          <p:cNvSpPr/>
          <p:nvPr>
            <p:ph idx="2" type="pic"/>
          </p:nvPr>
        </p:nvSpPr>
        <p:spPr>
          <a:xfrm>
            <a:off x="642700" y="632300"/>
            <a:ext cx="2615100" cy="3918900"/>
          </a:xfrm>
          <a:prstGeom prst="roundRect">
            <a:avLst>
              <a:gd fmla="val 16667" name="adj"/>
            </a:avLst>
          </a:prstGeom>
          <a:noFill/>
          <a:ln>
            <a:noFill/>
          </a:ln>
        </p:spPr>
      </p:sp>
      <p:sp>
        <p:nvSpPr>
          <p:cNvPr id="253" name="Google Shape;253;p24"/>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254" name="Google Shape;254;p24"/>
          <p:cNvSpPr txBox="1"/>
          <p:nvPr>
            <p:ph type="title"/>
          </p:nvPr>
        </p:nvSpPr>
        <p:spPr>
          <a:xfrm>
            <a:off x="4722075" y="997400"/>
            <a:ext cx="3589800" cy="650100"/>
          </a:xfrm>
          <a:prstGeom prst="rect">
            <a:avLst/>
          </a:prstGeom>
        </p:spPr>
        <p:txBody>
          <a:bodyPr anchorCtr="0" anchor="ctr" bIns="34275" lIns="68575" spcFirstLastPara="1" rIns="68575" wrap="square" tIns="34275">
            <a:spAutoFit/>
          </a:bodyPr>
          <a:lstStyle>
            <a:lvl1pPr lvl="0" rtl="0">
              <a:spcBef>
                <a:spcPts val="0"/>
              </a:spcBef>
              <a:spcAft>
                <a:spcPts val="0"/>
              </a:spcAft>
              <a:buSzPts val="2400"/>
              <a:buNone/>
              <a:defRPr sz="2400"/>
            </a:lvl1pPr>
            <a:lvl2pPr lvl="1" rtl="0">
              <a:spcBef>
                <a:spcPts val="0"/>
              </a:spcBef>
              <a:spcAft>
                <a:spcPts val="0"/>
              </a:spcAft>
              <a:buSzPts val="1100"/>
              <a:buNone/>
              <a:defRPr>
                <a:latin typeface="Poppins"/>
                <a:ea typeface="Poppins"/>
                <a:cs typeface="Poppins"/>
                <a:sym typeface="Poppins"/>
              </a:defRPr>
            </a:lvl2pPr>
            <a:lvl3pPr lvl="2" rtl="0">
              <a:spcBef>
                <a:spcPts val="0"/>
              </a:spcBef>
              <a:spcAft>
                <a:spcPts val="0"/>
              </a:spcAft>
              <a:buSzPts val="1100"/>
              <a:buNone/>
              <a:defRPr>
                <a:latin typeface="Poppins"/>
                <a:ea typeface="Poppins"/>
                <a:cs typeface="Poppins"/>
                <a:sym typeface="Poppins"/>
              </a:defRPr>
            </a:lvl3pPr>
            <a:lvl4pPr lvl="3" rtl="0">
              <a:spcBef>
                <a:spcPts val="0"/>
              </a:spcBef>
              <a:spcAft>
                <a:spcPts val="0"/>
              </a:spcAft>
              <a:buSzPts val="1100"/>
              <a:buNone/>
              <a:defRPr>
                <a:latin typeface="Poppins"/>
                <a:ea typeface="Poppins"/>
                <a:cs typeface="Poppins"/>
                <a:sym typeface="Poppins"/>
              </a:defRPr>
            </a:lvl4pPr>
            <a:lvl5pPr lvl="4" rtl="0">
              <a:spcBef>
                <a:spcPts val="0"/>
              </a:spcBef>
              <a:spcAft>
                <a:spcPts val="0"/>
              </a:spcAft>
              <a:buSzPts val="1100"/>
              <a:buNone/>
              <a:defRPr>
                <a:latin typeface="Poppins"/>
                <a:ea typeface="Poppins"/>
                <a:cs typeface="Poppins"/>
                <a:sym typeface="Poppins"/>
              </a:defRPr>
            </a:lvl5pPr>
            <a:lvl6pPr lvl="5" rtl="0">
              <a:spcBef>
                <a:spcPts val="0"/>
              </a:spcBef>
              <a:spcAft>
                <a:spcPts val="0"/>
              </a:spcAft>
              <a:buSzPts val="1100"/>
              <a:buNone/>
              <a:defRPr>
                <a:latin typeface="Poppins"/>
                <a:ea typeface="Poppins"/>
                <a:cs typeface="Poppins"/>
                <a:sym typeface="Poppins"/>
              </a:defRPr>
            </a:lvl6pPr>
            <a:lvl7pPr lvl="6" rtl="0">
              <a:spcBef>
                <a:spcPts val="0"/>
              </a:spcBef>
              <a:spcAft>
                <a:spcPts val="0"/>
              </a:spcAft>
              <a:buSzPts val="1100"/>
              <a:buNone/>
              <a:defRPr>
                <a:latin typeface="Poppins"/>
                <a:ea typeface="Poppins"/>
                <a:cs typeface="Poppins"/>
                <a:sym typeface="Poppins"/>
              </a:defRPr>
            </a:lvl7pPr>
            <a:lvl8pPr lvl="7" rtl="0">
              <a:spcBef>
                <a:spcPts val="0"/>
              </a:spcBef>
              <a:spcAft>
                <a:spcPts val="0"/>
              </a:spcAft>
              <a:buSzPts val="1100"/>
              <a:buNone/>
              <a:defRPr>
                <a:latin typeface="Poppins"/>
                <a:ea typeface="Poppins"/>
                <a:cs typeface="Poppins"/>
                <a:sym typeface="Poppins"/>
              </a:defRPr>
            </a:lvl8pPr>
            <a:lvl9pPr lvl="8" rtl="0">
              <a:spcBef>
                <a:spcPts val="0"/>
              </a:spcBef>
              <a:spcAft>
                <a:spcPts val="0"/>
              </a:spcAft>
              <a:buSzPts val="1100"/>
              <a:buNone/>
              <a:defRPr>
                <a:latin typeface="Poppins"/>
                <a:ea typeface="Poppins"/>
                <a:cs typeface="Poppins"/>
                <a:sym typeface="Poppins"/>
              </a:defRPr>
            </a:lvl9pPr>
          </a:lstStyle>
          <a:p/>
        </p:txBody>
      </p:sp>
      <p:sp>
        <p:nvSpPr>
          <p:cNvPr id="255" name="Google Shape;255;p24"/>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txBox="1"/>
          <p:nvPr>
            <p:ph idx="1" type="subTitle"/>
          </p:nvPr>
        </p:nvSpPr>
        <p:spPr>
          <a:xfrm>
            <a:off x="4722075" y="1959150"/>
            <a:ext cx="3589800" cy="2742300"/>
          </a:xfrm>
          <a:prstGeom prst="rect">
            <a:avLst/>
          </a:prstGeom>
        </p:spPr>
        <p:txBody>
          <a:bodyPr anchorCtr="0" anchor="t" bIns="34275" lIns="68575" spcFirstLastPara="1" rIns="68575" wrap="square" tIns="34275">
            <a:normAutofit/>
          </a:bodyPr>
          <a:lstStyle>
            <a:lvl1pPr lvl="0" rtl="0">
              <a:spcBef>
                <a:spcPts val="300"/>
              </a:spcBef>
              <a:spcAft>
                <a:spcPts val="0"/>
              </a:spcAft>
              <a:buSzPts val="2100"/>
              <a:buNone/>
              <a:defRPr/>
            </a:lvl1pPr>
            <a:lvl2pPr lvl="1" rtl="0">
              <a:spcBef>
                <a:spcPts val="300"/>
              </a:spcBef>
              <a:spcAft>
                <a:spcPts val="0"/>
              </a:spcAft>
              <a:buSzPts val="1800"/>
              <a:buNone/>
              <a:defRPr/>
            </a:lvl2pPr>
            <a:lvl3pPr lvl="2" rtl="0">
              <a:spcBef>
                <a:spcPts val="300"/>
              </a:spcBef>
              <a:spcAft>
                <a:spcPts val="0"/>
              </a:spcAft>
              <a:buSzPts val="1500"/>
              <a:buNone/>
              <a:defRPr/>
            </a:lvl3pPr>
            <a:lvl4pPr lvl="3" rtl="0">
              <a:spcBef>
                <a:spcPts val="300"/>
              </a:spcBef>
              <a:spcAft>
                <a:spcPts val="0"/>
              </a:spcAft>
              <a:buSzPts val="1400"/>
              <a:buNone/>
              <a:defRPr/>
            </a:lvl4pPr>
            <a:lvl5pPr lvl="4" rtl="0">
              <a:spcBef>
                <a:spcPts val="3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0"/>
              </a:spcAft>
              <a:buSzPts val="14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257" name="Shape 257"/>
        <p:cNvGrpSpPr/>
        <p:nvPr/>
      </p:nvGrpSpPr>
      <p:grpSpPr>
        <a:xfrm>
          <a:off x="0" y="0"/>
          <a:ext cx="0" cy="0"/>
          <a:chOff x="0" y="0"/>
          <a:chExt cx="0" cy="0"/>
        </a:xfrm>
      </p:grpSpPr>
      <p:sp>
        <p:nvSpPr>
          <p:cNvPr id="258" name="Google Shape;258;p2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59" name="Google Shape;259;p25"/>
          <p:cNvSpPr txBox="1"/>
          <p:nvPr>
            <p:ph type="title"/>
          </p:nvPr>
        </p:nvSpPr>
        <p:spPr>
          <a:xfrm>
            <a:off x="530400" y="2208300"/>
            <a:ext cx="8083200" cy="726900"/>
          </a:xfrm>
          <a:prstGeom prst="rect">
            <a:avLst/>
          </a:prstGeom>
        </p:spPr>
        <p:txBody>
          <a:bodyPr anchorCtr="0" anchor="ctr" bIns="34275" lIns="68575" spcFirstLastPara="1" rIns="68575" wrap="square" tIns="34275">
            <a:spAutoFit/>
          </a:bodyPr>
          <a:lstStyle>
            <a:lvl1pPr lvl="0" rtl="0" algn="ctr">
              <a:spcBef>
                <a:spcPts val="0"/>
              </a:spcBef>
              <a:spcAft>
                <a:spcPts val="0"/>
              </a:spcAft>
              <a:buSzPts val="3300"/>
              <a:buNone/>
              <a:defRPr/>
            </a:lvl1pPr>
            <a:lvl2pPr lvl="1" rtl="0" algn="ctr">
              <a:spcBef>
                <a:spcPts val="0"/>
              </a:spcBef>
              <a:spcAft>
                <a:spcPts val="0"/>
              </a:spcAft>
              <a:buSzPts val="1100"/>
              <a:buNone/>
              <a:defRPr>
                <a:latin typeface="Poppins"/>
                <a:ea typeface="Poppins"/>
                <a:cs typeface="Poppins"/>
                <a:sym typeface="Poppins"/>
              </a:defRPr>
            </a:lvl2pPr>
            <a:lvl3pPr lvl="2" rtl="0" algn="ctr">
              <a:spcBef>
                <a:spcPts val="0"/>
              </a:spcBef>
              <a:spcAft>
                <a:spcPts val="0"/>
              </a:spcAft>
              <a:buSzPts val="1100"/>
              <a:buNone/>
              <a:defRPr>
                <a:latin typeface="Poppins"/>
                <a:ea typeface="Poppins"/>
                <a:cs typeface="Poppins"/>
                <a:sym typeface="Poppins"/>
              </a:defRPr>
            </a:lvl3pPr>
            <a:lvl4pPr lvl="3" rtl="0" algn="ctr">
              <a:spcBef>
                <a:spcPts val="0"/>
              </a:spcBef>
              <a:spcAft>
                <a:spcPts val="0"/>
              </a:spcAft>
              <a:buSzPts val="1100"/>
              <a:buNone/>
              <a:defRPr>
                <a:latin typeface="Poppins"/>
                <a:ea typeface="Poppins"/>
                <a:cs typeface="Poppins"/>
                <a:sym typeface="Poppins"/>
              </a:defRPr>
            </a:lvl4pPr>
            <a:lvl5pPr lvl="4" rtl="0" algn="ctr">
              <a:spcBef>
                <a:spcPts val="0"/>
              </a:spcBef>
              <a:spcAft>
                <a:spcPts val="0"/>
              </a:spcAft>
              <a:buSzPts val="1100"/>
              <a:buNone/>
              <a:defRPr>
                <a:latin typeface="Poppins"/>
                <a:ea typeface="Poppins"/>
                <a:cs typeface="Poppins"/>
                <a:sym typeface="Poppins"/>
              </a:defRPr>
            </a:lvl5pPr>
            <a:lvl6pPr lvl="5" rtl="0" algn="ctr">
              <a:spcBef>
                <a:spcPts val="0"/>
              </a:spcBef>
              <a:spcAft>
                <a:spcPts val="0"/>
              </a:spcAft>
              <a:buSzPts val="1100"/>
              <a:buNone/>
              <a:defRPr>
                <a:latin typeface="Poppins"/>
                <a:ea typeface="Poppins"/>
                <a:cs typeface="Poppins"/>
                <a:sym typeface="Poppins"/>
              </a:defRPr>
            </a:lvl6pPr>
            <a:lvl7pPr lvl="6" rtl="0" algn="ctr">
              <a:spcBef>
                <a:spcPts val="0"/>
              </a:spcBef>
              <a:spcAft>
                <a:spcPts val="0"/>
              </a:spcAft>
              <a:buSzPts val="1100"/>
              <a:buNone/>
              <a:defRPr>
                <a:latin typeface="Poppins"/>
                <a:ea typeface="Poppins"/>
                <a:cs typeface="Poppins"/>
                <a:sym typeface="Poppins"/>
              </a:defRPr>
            </a:lvl7pPr>
            <a:lvl8pPr lvl="7" rtl="0" algn="ctr">
              <a:spcBef>
                <a:spcPts val="0"/>
              </a:spcBef>
              <a:spcAft>
                <a:spcPts val="0"/>
              </a:spcAft>
              <a:buSzPts val="1100"/>
              <a:buNone/>
              <a:defRPr>
                <a:latin typeface="Poppins"/>
                <a:ea typeface="Poppins"/>
                <a:cs typeface="Poppins"/>
                <a:sym typeface="Poppins"/>
              </a:defRPr>
            </a:lvl8pPr>
            <a:lvl9pPr lvl="8" rtl="0" algn="ctr">
              <a:spcBef>
                <a:spcPts val="0"/>
              </a:spcBef>
              <a:spcAft>
                <a:spcPts val="0"/>
              </a:spcAft>
              <a:buSzPts val="1100"/>
              <a:buNone/>
              <a:defRPr>
                <a:latin typeface="Poppins"/>
                <a:ea typeface="Poppins"/>
                <a:cs typeface="Poppins"/>
                <a:sym typeface="Poppins"/>
              </a:defRPr>
            </a:lvl9pPr>
          </a:lstStyle>
          <a:p/>
        </p:txBody>
      </p:sp>
      <p:pic>
        <p:nvPicPr>
          <p:cNvPr id="260" name="Google Shape;260;p25"/>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1">
  <p:cSld name="TITLE_2">
    <p:spTree>
      <p:nvGrpSpPr>
        <p:cNvPr id="261" name="Shape 261"/>
        <p:cNvGrpSpPr/>
        <p:nvPr/>
      </p:nvGrpSpPr>
      <p:grpSpPr>
        <a:xfrm>
          <a:off x="0" y="0"/>
          <a:ext cx="0" cy="0"/>
          <a:chOff x="0" y="0"/>
          <a:chExt cx="0" cy="0"/>
        </a:xfrm>
      </p:grpSpPr>
      <p:sp>
        <p:nvSpPr>
          <p:cNvPr id="262" name="Google Shape;262;p26"/>
          <p:cNvSpPr txBox="1"/>
          <p:nvPr>
            <p:ph type="title"/>
          </p:nvPr>
        </p:nvSpPr>
        <p:spPr>
          <a:xfrm>
            <a:off x="732150" y="1432763"/>
            <a:ext cx="7679700" cy="726900"/>
          </a:xfrm>
          <a:prstGeom prst="rect">
            <a:avLst/>
          </a:prstGeom>
        </p:spPr>
        <p:txBody>
          <a:bodyPr anchorCtr="0" anchor="ctr" bIns="34275" lIns="68575" spcFirstLastPara="1" rIns="68575" wrap="square" tIns="34275">
            <a:spAutoFit/>
          </a:bodyPr>
          <a:lstStyle>
            <a:lvl1pPr lvl="0" rtl="0" algn="ctr">
              <a:spcBef>
                <a:spcPts val="0"/>
              </a:spcBef>
              <a:spcAft>
                <a:spcPts val="0"/>
              </a:spcAft>
              <a:buSzPts val="3300"/>
              <a:buNone/>
              <a:defRPr/>
            </a:lvl1pPr>
            <a:lvl2pPr lvl="1" rtl="0">
              <a:spcBef>
                <a:spcPts val="0"/>
              </a:spcBef>
              <a:spcAft>
                <a:spcPts val="0"/>
              </a:spcAft>
              <a:buSzPts val="1100"/>
              <a:buNone/>
              <a:defRPr>
                <a:latin typeface="Poppins"/>
                <a:ea typeface="Poppins"/>
                <a:cs typeface="Poppins"/>
                <a:sym typeface="Poppins"/>
              </a:defRPr>
            </a:lvl2pPr>
            <a:lvl3pPr lvl="2" rtl="0">
              <a:spcBef>
                <a:spcPts val="0"/>
              </a:spcBef>
              <a:spcAft>
                <a:spcPts val="0"/>
              </a:spcAft>
              <a:buSzPts val="1100"/>
              <a:buNone/>
              <a:defRPr>
                <a:latin typeface="Poppins"/>
                <a:ea typeface="Poppins"/>
                <a:cs typeface="Poppins"/>
                <a:sym typeface="Poppins"/>
              </a:defRPr>
            </a:lvl3pPr>
            <a:lvl4pPr lvl="3" rtl="0">
              <a:spcBef>
                <a:spcPts val="0"/>
              </a:spcBef>
              <a:spcAft>
                <a:spcPts val="0"/>
              </a:spcAft>
              <a:buSzPts val="1100"/>
              <a:buNone/>
              <a:defRPr>
                <a:latin typeface="Poppins"/>
                <a:ea typeface="Poppins"/>
                <a:cs typeface="Poppins"/>
                <a:sym typeface="Poppins"/>
              </a:defRPr>
            </a:lvl4pPr>
            <a:lvl5pPr lvl="4" rtl="0">
              <a:spcBef>
                <a:spcPts val="0"/>
              </a:spcBef>
              <a:spcAft>
                <a:spcPts val="0"/>
              </a:spcAft>
              <a:buSzPts val="1100"/>
              <a:buNone/>
              <a:defRPr>
                <a:latin typeface="Poppins"/>
                <a:ea typeface="Poppins"/>
                <a:cs typeface="Poppins"/>
                <a:sym typeface="Poppins"/>
              </a:defRPr>
            </a:lvl5pPr>
            <a:lvl6pPr lvl="5" rtl="0">
              <a:spcBef>
                <a:spcPts val="0"/>
              </a:spcBef>
              <a:spcAft>
                <a:spcPts val="0"/>
              </a:spcAft>
              <a:buSzPts val="1100"/>
              <a:buNone/>
              <a:defRPr>
                <a:latin typeface="Poppins"/>
                <a:ea typeface="Poppins"/>
                <a:cs typeface="Poppins"/>
                <a:sym typeface="Poppins"/>
              </a:defRPr>
            </a:lvl6pPr>
            <a:lvl7pPr lvl="6" rtl="0">
              <a:spcBef>
                <a:spcPts val="0"/>
              </a:spcBef>
              <a:spcAft>
                <a:spcPts val="0"/>
              </a:spcAft>
              <a:buSzPts val="1100"/>
              <a:buNone/>
              <a:defRPr>
                <a:latin typeface="Poppins"/>
                <a:ea typeface="Poppins"/>
                <a:cs typeface="Poppins"/>
                <a:sym typeface="Poppins"/>
              </a:defRPr>
            </a:lvl7pPr>
            <a:lvl8pPr lvl="7" rtl="0">
              <a:spcBef>
                <a:spcPts val="0"/>
              </a:spcBef>
              <a:spcAft>
                <a:spcPts val="0"/>
              </a:spcAft>
              <a:buSzPts val="1100"/>
              <a:buNone/>
              <a:defRPr>
                <a:latin typeface="Poppins"/>
                <a:ea typeface="Poppins"/>
                <a:cs typeface="Poppins"/>
                <a:sym typeface="Poppins"/>
              </a:defRPr>
            </a:lvl8pPr>
            <a:lvl9pPr lvl="8" rtl="0">
              <a:spcBef>
                <a:spcPts val="0"/>
              </a:spcBef>
              <a:spcAft>
                <a:spcPts val="0"/>
              </a:spcAft>
              <a:buSzPts val="1100"/>
              <a:buNone/>
              <a:defRPr>
                <a:latin typeface="Poppins"/>
                <a:ea typeface="Poppins"/>
                <a:cs typeface="Poppins"/>
                <a:sym typeface="Poppins"/>
              </a:defRPr>
            </a:lvl9pPr>
          </a:lstStyle>
          <a:p/>
        </p:txBody>
      </p:sp>
      <p:sp>
        <p:nvSpPr>
          <p:cNvPr id="263" name="Google Shape;263;p26"/>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64" name="Google Shape;264;p26"/>
          <p:cNvSpPr txBox="1"/>
          <p:nvPr>
            <p:ph idx="1" type="body"/>
          </p:nvPr>
        </p:nvSpPr>
        <p:spPr>
          <a:xfrm>
            <a:off x="732150" y="2229500"/>
            <a:ext cx="7679700" cy="1959600"/>
          </a:xfrm>
          <a:prstGeom prst="rect">
            <a:avLst/>
          </a:prstGeom>
        </p:spPr>
        <p:txBody>
          <a:bodyPr anchorCtr="0" anchor="t" bIns="34275" lIns="68575" spcFirstLastPara="1" rIns="68575" wrap="square" tIns="34275">
            <a:normAutofit/>
          </a:bodyPr>
          <a:lstStyle>
            <a:lvl1pPr indent="-311150" lvl="0" marL="457200" rtl="0" algn="ctr">
              <a:spcBef>
                <a:spcPts val="300"/>
              </a:spcBef>
              <a:spcAft>
                <a:spcPts val="0"/>
              </a:spcAft>
              <a:buSzPts val="1300"/>
              <a:buChar char="•"/>
              <a:defRPr sz="1300"/>
            </a:lvl1pPr>
            <a:lvl2pPr indent="-304800" lvl="1" marL="914400" rtl="0" algn="ctr">
              <a:spcBef>
                <a:spcPts val="300"/>
              </a:spcBef>
              <a:spcAft>
                <a:spcPts val="0"/>
              </a:spcAft>
              <a:buSzPts val="1200"/>
              <a:buChar char="•"/>
              <a:defRPr sz="1200"/>
            </a:lvl2pPr>
            <a:lvl3pPr indent="-304800" lvl="2" marL="1371600" rtl="0" algn="ctr">
              <a:spcBef>
                <a:spcPts val="3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400"/>
              </a:spcBef>
              <a:spcAft>
                <a:spcPts val="0"/>
              </a:spcAft>
              <a:buSzPts val="1200"/>
              <a:buChar char="•"/>
              <a:defRPr sz="1200"/>
            </a:lvl6pPr>
            <a:lvl7pPr indent="-304800" lvl="6" marL="3200400" rtl="0" algn="ctr">
              <a:spcBef>
                <a:spcPts val="400"/>
              </a:spcBef>
              <a:spcAft>
                <a:spcPts val="0"/>
              </a:spcAft>
              <a:buSzPts val="1200"/>
              <a:buChar char="•"/>
              <a:defRPr sz="1200"/>
            </a:lvl7pPr>
            <a:lvl8pPr indent="-304800" lvl="7" marL="3657600" rtl="0" algn="ctr">
              <a:spcBef>
                <a:spcPts val="400"/>
              </a:spcBef>
              <a:spcAft>
                <a:spcPts val="0"/>
              </a:spcAft>
              <a:buSzPts val="1200"/>
              <a:buChar char="•"/>
              <a:defRPr sz="1200"/>
            </a:lvl8pPr>
            <a:lvl9pPr indent="-304800" lvl="8" marL="4114800" rtl="0" algn="ctr">
              <a:spcBef>
                <a:spcPts val="400"/>
              </a:spcBef>
              <a:spcAft>
                <a:spcPts val="0"/>
              </a:spcAft>
              <a:buSzPts val="1200"/>
              <a:buChar char="•"/>
              <a:defRPr sz="1200"/>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1">
  <p:cSld name="TITLE_1_1_1_2">
    <p:spTree>
      <p:nvGrpSpPr>
        <p:cNvPr id="265" name="Shape 265"/>
        <p:cNvGrpSpPr/>
        <p:nvPr/>
      </p:nvGrpSpPr>
      <p:grpSpPr>
        <a:xfrm>
          <a:off x="0" y="0"/>
          <a:ext cx="0" cy="0"/>
          <a:chOff x="0" y="0"/>
          <a:chExt cx="0" cy="0"/>
        </a:xfrm>
      </p:grpSpPr>
      <p:sp>
        <p:nvSpPr>
          <p:cNvPr id="266" name="Google Shape;266;p2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67" name="Google Shape;267;p27"/>
          <p:cNvSpPr txBox="1"/>
          <p:nvPr>
            <p:ph idx="1" type="subTitle"/>
          </p:nvPr>
        </p:nvSpPr>
        <p:spPr>
          <a:xfrm>
            <a:off x="383075" y="1631475"/>
            <a:ext cx="7753500" cy="407400"/>
          </a:xfrm>
          <a:prstGeom prst="rect">
            <a:avLst/>
          </a:prstGeom>
        </p:spPr>
        <p:txBody>
          <a:bodyPr anchorCtr="0" anchor="t" bIns="91425" lIns="91425" spcFirstLastPara="1" rIns="91425" wrap="square" tIns="91425">
            <a:noAutofit/>
          </a:bodyPr>
          <a:lstStyle>
            <a:lvl1pPr lvl="0" rtl="0">
              <a:spcBef>
                <a:spcPts val="300"/>
              </a:spcBef>
              <a:spcAft>
                <a:spcPts val="0"/>
              </a:spcAft>
              <a:buSzPts val="1200"/>
              <a:buNone/>
              <a:defRPr sz="1200"/>
            </a:lvl1pPr>
            <a:lvl2pPr lvl="1" rtl="0">
              <a:spcBef>
                <a:spcPts val="300"/>
              </a:spcBef>
              <a:spcAft>
                <a:spcPts val="0"/>
              </a:spcAft>
              <a:buSzPts val="1800"/>
              <a:buNone/>
              <a:defRPr/>
            </a:lvl2pPr>
            <a:lvl3pPr lvl="2" rtl="0">
              <a:spcBef>
                <a:spcPts val="300"/>
              </a:spcBef>
              <a:spcAft>
                <a:spcPts val="0"/>
              </a:spcAft>
              <a:buSzPts val="1500"/>
              <a:buNone/>
              <a:defRPr/>
            </a:lvl3pPr>
            <a:lvl4pPr lvl="3" rtl="0">
              <a:spcBef>
                <a:spcPts val="300"/>
              </a:spcBef>
              <a:spcAft>
                <a:spcPts val="0"/>
              </a:spcAft>
              <a:buSzPts val="1400"/>
              <a:buNone/>
              <a:defRPr/>
            </a:lvl4pPr>
            <a:lvl5pPr lvl="4" rtl="0">
              <a:spcBef>
                <a:spcPts val="3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0"/>
              </a:spcAft>
              <a:buSzPts val="1400"/>
              <a:buNone/>
              <a:defRPr/>
            </a:lvl9pPr>
          </a:lstStyle>
          <a:p/>
        </p:txBody>
      </p:sp>
      <p:sp>
        <p:nvSpPr>
          <p:cNvPr id="268" name="Google Shape;268;p27"/>
          <p:cNvSpPr txBox="1"/>
          <p:nvPr>
            <p:ph type="title"/>
          </p:nvPr>
        </p:nvSpPr>
        <p:spPr>
          <a:xfrm>
            <a:off x="383075" y="900950"/>
            <a:ext cx="7753500" cy="636000"/>
          </a:xfrm>
          <a:prstGeom prst="rect">
            <a:avLst/>
          </a:prstGeom>
        </p:spPr>
        <p:txBody>
          <a:bodyPr anchorCtr="0" anchor="ctr" bIns="34275" lIns="68575" spcFirstLastPara="1" rIns="68575" wrap="square" tIns="34275">
            <a:sp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Poppins"/>
                <a:ea typeface="Poppins"/>
                <a:cs typeface="Poppins"/>
                <a:sym typeface="Poppins"/>
              </a:defRPr>
            </a:lvl2pPr>
            <a:lvl3pPr lvl="2" rtl="0">
              <a:spcBef>
                <a:spcPts val="0"/>
              </a:spcBef>
              <a:spcAft>
                <a:spcPts val="0"/>
              </a:spcAft>
              <a:buSzPts val="2400"/>
              <a:buNone/>
              <a:defRPr sz="2400">
                <a:latin typeface="Poppins"/>
                <a:ea typeface="Poppins"/>
                <a:cs typeface="Poppins"/>
                <a:sym typeface="Poppins"/>
              </a:defRPr>
            </a:lvl3pPr>
            <a:lvl4pPr lvl="3" rtl="0">
              <a:spcBef>
                <a:spcPts val="0"/>
              </a:spcBef>
              <a:spcAft>
                <a:spcPts val="0"/>
              </a:spcAft>
              <a:buSzPts val="2400"/>
              <a:buNone/>
              <a:defRPr sz="2400">
                <a:latin typeface="Poppins"/>
                <a:ea typeface="Poppins"/>
                <a:cs typeface="Poppins"/>
                <a:sym typeface="Poppins"/>
              </a:defRPr>
            </a:lvl4pPr>
            <a:lvl5pPr lvl="4" rtl="0">
              <a:spcBef>
                <a:spcPts val="0"/>
              </a:spcBef>
              <a:spcAft>
                <a:spcPts val="0"/>
              </a:spcAft>
              <a:buSzPts val="2400"/>
              <a:buNone/>
              <a:defRPr sz="2400">
                <a:latin typeface="Poppins"/>
                <a:ea typeface="Poppins"/>
                <a:cs typeface="Poppins"/>
                <a:sym typeface="Poppins"/>
              </a:defRPr>
            </a:lvl5pPr>
            <a:lvl6pPr lvl="5" rtl="0">
              <a:spcBef>
                <a:spcPts val="0"/>
              </a:spcBef>
              <a:spcAft>
                <a:spcPts val="0"/>
              </a:spcAft>
              <a:buSzPts val="2400"/>
              <a:buNone/>
              <a:defRPr sz="2400">
                <a:latin typeface="Poppins"/>
                <a:ea typeface="Poppins"/>
                <a:cs typeface="Poppins"/>
                <a:sym typeface="Poppins"/>
              </a:defRPr>
            </a:lvl6pPr>
            <a:lvl7pPr lvl="6" rtl="0">
              <a:spcBef>
                <a:spcPts val="0"/>
              </a:spcBef>
              <a:spcAft>
                <a:spcPts val="0"/>
              </a:spcAft>
              <a:buSzPts val="2400"/>
              <a:buNone/>
              <a:defRPr sz="2400">
                <a:latin typeface="Poppins"/>
                <a:ea typeface="Poppins"/>
                <a:cs typeface="Poppins"/>
                <a:sym typeface="Poppins"/>
              </a:defRPr>
            </a:lvl7pPr>
            <a:lvl8pPr lvl="7" rtl="0">
              <a:spcBef>
                <a:spcPts val="0"/>
              </a:spcBef>
              <a:spcAft>
                <a:spcPts val="0"/>
              </a:spcAft>
              <a:buSzPts val="2400"/>
              <a:buNone/>
              <a:defRPr sz="2400">
                <a:latin typeface="Poppins"/>
                <a:ea typeface="Poppins"/>
                <a:cs typeface="Poppins"/>
                <a:sym typeface="Poppins"/>
              </a:defRPr>
            </a:lvl8pPr>
            <a:lvl9pPr lvl="8" rtl="0">
              <a:spcBef>
                <a:spcPts val="0"/>
              </a:spcBef>
              <a:spcAft>
                <a:spcPts val="0"/>
              </a:spcAft>
              <a:buSzPts val="2400"/>
              <a:buNone/>
              <a:defRPr sz="2400">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_3">
    <p:spTree>
      <p:nvGrpSpPr>
        <p:cNvPr id="269" name="Shape 269"/>
        <p:cNvGrpSpPr/>
        <p:nvPr/>
      </p:nvGrpSpPr>
      <p:grpSpPr>
        <a:xfrm>
          <a:off x="0" y="0"/>
          <a:ext cx="0" cy="0"/>
          <a:chOff x="0" y="0"/>
          <a:chExt cx="0" cy="0"/>
        </a:xfrm>
      </p:grpSpPr>
      <p:sp>
        <p:nvSpPr>
          <p:cNvPr id="270" name="Google Shape;270;p2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71" name="Google Shape;271;p28"/>
          <p:cNvSpPr/>
          <p:nvPr>
            <p:ph idx="2" type="pic"/>
          </p:nvPr>
        </p:nvSpPr>
        <p:spPr>
          <a:xfrm>
            <a:off x="5756411" y="66975"/>
            <a:ext cx="3387600" cy="5076600"/>
          </a:xfrm>
          <a:prstGeom prst="roundRect">
            <a:avLst>
              <a:gd fmla="val 0" name="adj"/>
            </a:avLst>
          </a:prstGeom>
          <a:noFill/>
          <a:ln>
            <a:noFill/>
          </a:ln>
        </p:spPr>
      </p:sp>
      <p:sp>
        <p:nvSpPr>
          <p:cNvPr id="272" name="Google Shape;272;p28"/>
          <p:cNvSpPr txBox="1"/>
          <p:nvPr>
            <p:ph type="title"/>
          </p:nvPr>
        </p:nvSpPr>
        <p:spPr>
          <a:xfrm>
            <a:off x="632175" y="650250"/>
            <a:ext cx="5046000" cy="726900"/>
          </a:xfrm>
          <a:prstGeom prst="rect">
            <a:avLst/>
          </a:prstGeom>
        </p:spPr>
        <p:txBody>
          <a:bodyPr anchorCtr="0" anchor="ctr" bIns="34275" lIns="68575" spcFirstLastPara="1" rIns="68575" wrap="square" tIns="34275">
            <a:sp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Poppins"/>
                <a:ea typeface="Poppins"/>
                <a:cs typeface="Poppins"/>
                <a:sym typeface="Poppins"/>
              </a:defRPr>
            </a:lvl2pPr>
            <a:lvl3pPr lvl="2" rtl="0">
              <a:spcBef>
                <a:spcPts val="0"/>
              </a:spcBef>
              <a:spcAft>
                <a:spcPts val="0"/>
              </a:spcAft>
              <a:buSzPts val="2400"/>
              <a:buNone/>
              <a:defRPr sz="2400">
                <a:latin typeface="Poppins"/>
                <a:ea typeface="Poppins"/>
                <a:cs typeface="Poppins"/>
                <a:sym typeface="Poppins"/>
              </a:defRPr>
            </a:lvl3pPr>
            <a:lvl4pPr lvl="3" rtl="0">
              <a:spcBef>
                <a:spcPts val="0"/>
              </a:spcBef>
              <a:spcAft>
                <a:spcPts val="0"/>
              </a:spcAft>
              <a:buSzPts val="2400"/>
              <a:buNone/>
              <a:defRPr sz="2400">
                <a:latin typeface="Poppins"/>
                <a:ea typeface="Poppins"/>
                <a:cs typeface="Poppins"/>
                <a:sym typeface="Poppins"/>
              </a:defRPr>
            </a:lvl4pPr>
            <a:lvl5pPr lvl="4" rtl="0">
              <a:spcBef>
                <a:spcPts val="0"/>
              </a:spcBef>
              <a:spcAft>
                <a:spcPts val="0"/>
              </a:spcAft>
              <a:buSzPts val="2400"/>
              <a:buNone/>
              <a:defRPr sz="2400">
                <a:latin typeface="Poppins"/>
                <a:ea typeface="Poppins"/>
                <a:cs typeface="Poppins"/>
                <a:sym typeface="Poppins"/>
              </a:defRPr>
            </a:lvl5pPr>
            <a:lvl6pPr lvl="5" rtl="0">
              <a:spcBef>
                <a:spcPts val="0"/>
              </a:spcBef>
              <a:spcAft>
                <a:spcPts val="0"/>
              </a:spcAft>
              <a:buSzPts val="2400"/>
              <a:buNone/>
              <a:defRPr sz="2400">
                <a:latin typeface="Poppins"/>
                <a:ea typeface="Poppins"/>
                <a:cs typeface="Poppins"/>
                <a:sym typeface="Poppins"/>
              </a:defRPr>
            </a:lvl6pPr>
            <a:lvl7pPr lvl="6" rtl="0">
              <a:spcBef>
                <a:spcPts val="0"/>
              </a:spcBef>
              <a:spcAft>
                <a:spcPts val="0"/>
              </a:spcAft>
              <a:buSzPts val="2400"/>
              <a:buNone/>
              <a:defRPr sz="2400">
                <a:latin typeface="Poppins"/>
                <a:ea typeface="Poppins"/>
                <a:cs typeface="Poppins"/>
                <a:sym typeface="Poppins"/>
              </a:defRPr>
            </a:lvl7pPr>
            <a:lvl8pPr lvl="7" rtl="0">
              <a:spcBef>
                <a:spcPts val="0"/>
              </a:spcBef>
              <a:spcAft>
                <a:spcPts val="0"/>
              </a:spcAft>
              <a:buSzPts val="2400"/>
              <a:buNone/>
              <a:defRPr sz="2400">
                <a:latin typeface="Poppins"/>
                <a:ea typeface="Poppins"/>
                <a:cs typeface="Poppins"/>
                <a:sym typeface="Poppins"/>
              </a:defRPr>
            </a:lvl8pPr>
            <a:lvl9pPr lvl="8" rtl="0">
              <a:spcBef>
                <a:spcPts val="0"/>
              </a:spcBef>
              <a:spcAft>
                <a:spcPts val="0"/>
              </a:spcAft>
              <a:buSzPts val="2400"/>
              <a:buNone/>
              <a:defRPr sz="2400">
                <a:latin typeface="Poppins"/>
                <a:ea typeface="Poppins"/>
                <a:cs typeface="Poppins"/>
                <a:sym typeface="Poppins"/>
              </a:defRPr>
            </a:lvl9pPr>
          </a:lstStyle>
          <a:p/>
        </p:txBody>
      </p:sp>
      <p:sp>
        <p:nvSpPr>
          <p:cNvPr id="273" name="Google Shape;273;p28"/>
          <p:cNvSpPr txBox="1"/>
          <p:nvPr>
            <p:ph idx="1" type="subTitle"/>
          </p:nvPr>
        </p:nvSpPr>
        <p:spPr>
          <a:xfrm>
            <a:off x="642700" y="1562500"/>
            <a:ext cx="4337400" cy="1964700"/>
          </a:xfrm>
          <a:prstGeom prst="rect">
            <a:avLst/>
          </a:prstGeom>
        </p:spPr>
        <p:txBody>
          <a:bodyPr anchorCtr="0" anchor="t" bIns="34275" lIns="68575" spcFirstLastPara="1" rIns="68575" wrap="square" tIns="34275">
            <a:normAutofit/>
          </a:bodyPr>
          <a:lstStyle>
            <a:lvl1pPr lvl="0" rtl="0">
              <a:spcBef>
                <a:spcPts val="300"/>
              </a:spcBef>
              <a:spcAft>
                <a:spcPts val="0"/>
              </a:spcAft>
              <a:buSzPts val="2100"/>
              <a:buNone/>
              <a:defRPr/>
            </a:lvl1pPr>
            <a:lvl2pPr lvl="1" rtl="0">
              <a:spcBef>
                <a:spcPts val="300"/>
              </a:spcBef>
              <a:spcAft>
                <a:spcPts val="0"/>
              </a:spcAft>
              <a:buSzPts val="1800"/>
              <a:buNone/>
              <a:defRPr/>
            </a:lvl2pPr>
            <a:lvl3pPr lvl="2" rtl="0">
              <a:spcBef>
                <a:spcPts val="300"/>
              </a:spcBef>
              <a:spcAft>
                <a:spcPts val="0"/>
              </a:spcAft>
              <a:buSzPts val="1500"/>
              <a:buNone/>
              <a:defRPr/>
            </a:lvl3pPr>
            <a:lvl4pPr lvl="3" rtl="0">
              <a:spcBef>
                <a:spcPts val="300"/>
              </a:spcBef>
              <a:spcAft>
                <a:spcPts val="0"/>
              </a:spcAft>
              <a:buSzPts val="1400"/>
              <a:buNone/>
              <a:defRPr/>
            </a:lvl4pPr>
            <a:lvl5pPr lvl="4" rtl="0">
              <a:spcBef>
                <a:spcPts val="3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0"/>
              </a:spcAft>
              <a:buSzPts val="14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984">
          <p15:clr>
            <a:srgbClr val="E46962"/>
          </p15:clr>
        </p15:guide>
        <p15:guide id="7" orient="horz" pos="1080">
          <p15:clr>
            <a:srgbClr val="E46962"/>
          </p15:clr>
        </p15:guide>
        <p15:guide id="8" orient="horz" pos="41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274" name="Shape 274"/>
        <p:cNvGrpSpPr/>
        <p:nvPr/>
      </p:nvGrpSpPr>
      <p:grpSpPr>
        <a:xfrm>
          <a:off x="0" y="0"/>
          <a:ext cx="0" cy="0"/>
          <a:chOff x="0" y="0"/>
          <a:chExt cx="0" cy="0"/>
        </a:xfrm>
      </p:grpSpPr>
      <p:sp>
        <p:nvSpPr>
          <p:cNvPr id="275" name="Google Shape;275;p29"/>
          <p:cNvSpPr txBox="1"/>
          <p:nvPr>
            <p:ph idx="1" type="subTitle"/>
          </p:nvPr>
        </p:nvSpPr>
        <p:spPr>
          <a:xfrm>
            <a:off x="6354875" y="1183150"/>
            <a:ext cx="2318400" cy="995100"/>
          </a:xfrm>
          <a:prstGeom prst="rect">
            <a:avLst/>
          </a:prstGeom>
        </p:spPr>
        <p:txBody>
          <a:bodyPr anchorCtr="0" anchor="t" bIns="34275" lIns="68575" spcFirstLastPara="1" rIns="68575" wrap="square" tIns="34275">
            <a:normAutofit/>
          </a:bodyPr>
          <a:lstStyle>
            <a:lvl1pPr lvl="0" rtl="0">
              <a:spcBef>
                <a:spcPts val="30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300"/>
              </a:spcBef>
              <a:spcAft>
                <a:spcPts val="0"/>
              </a:spcAft>
              <a:buSzPts val="1100"/>
              <a:buNone/>
              <a:defRPr sz="1100"/>
            </a:lvl2pPr>
            <a:lvl3pPr lvl="2" rtl="0">
              <a:spcBef>
                <a:spcPts val="300"/>
              </a:spcBef>
              <a:spcAft>
                <a:spcPts val="0"/>
              </a:spcAft>
              <a:buSzPts val="1100"/>
              <a:buNone/>
              <a:defRPr sz="1100"/>
            </a:lvl3pPr>
            <a:lvl4pPr lvl="3" rtl="0">
              <a:spcBef>
                <a:spcPts val="300"/>
              </a:spcBef>
              <a:spcAft>
                <a:spcPts val="0"/>
              </a:spcAft>
              <a:buSzPts val="1100"/>
              <a:buNone/>
              <a:defRPr sz="1100"/>
            </a:lvl4pPr>
            <a:lvl5pPr lvl="4" rtl="0">
              <a:spcBef>
                <a:spcPts val="300"/>
              </a:spcBef>
              <a:spcAft>
                <a:spcPts val="0"/>
              </a:spcAft>
              <a:buSzPts val="1100"/>
              <a:buNone/>
              <a:defRPr sz="1100"/>
            </a:lvl5pPr>
            <a:lvl6pPr lvl="5" rtl="0">
              <a:spcBef>
                <a:spcPts val="400"/>
              </a:spcBef>
              <a:spcAft>
                <a:spcPts val="0"/>
              </a:spcAft>
              <a:buSzPts val="1100"/>
              <a:buNone/>
              <a:defRPr sz="1100"/>
            </a:lvl6pPr>
            <a:lvl7pPr lvl="6" rtl="0">
              <a:spcBef>
                <a:spcPts val="400"/>
              </a:spcBef>
              <a:spcAft>
                <a:spcPts val="0"/>
              </a:spcAft>
              <a:buSzPts val="1100"/>
              <a:buNone/>
              <a:defRPr sz="1100"/>
            </a:lvl7pPr>
            <a:lvl8pPr lvl="7" rtl="0">
              <a:spcBef>
                <a:spcPts val="400"/>
              </a:spcBef>
              <a:spcAft>
                <a:spcPts val="0"/>
              </a:spcAft>
              <a:buSzPts val="1100"/>
              <a:buNone/>
              <a:defRPr sz="1100"/>
            </a:lvl8pPr>
            <a:lvl9pPr lvl="8" rtl="0">
              <a:spcBef>
                <a:spcPts val="400"/>
              </a:spcBef>
              <a:spcAft>
                <a:spcPts val="0"/>
              </a:spcAft>
              <a:buSzPts val="1100"/>
              <a:buNone/>
              <a:defRPr sz="1100"/>
            </a:lvl9pPr>
          </a:lstStyle>
          <a:p/>
        </p:txBody>
      </p:sp>
      <p:sp>
        <p:nvSpPr>
          <p:cNvPr id="276" name="Google Shape;276;p29"/>
          <p:cNvSpPr txBox="1"/>
          <p:nvPr>
            <p:ph idx="2" type="subTitle"/>
          </p:nvPr>
        </p:nvSpPr>
        <p:spPr>
          <a:xfrm>
            <a:off x="6354875" y="2399350"/>
            <a:ext cx="2318400" cy="1047900"/>
          </a:xfrm>
          <a:prstGeom prst="rect">
            <a:avLst/>
          </a:prstGeom>
        </p:spPr>
        <p:txBody>
          <a:bodyPr anchorCtr="0" anchor="t" bIns="34275" lIns="68575" spcFirstLastPara="1" rIns="68575" wrap="square" tIns="34275">
            <a:normAutofit/>
          </a:bodyPr>
          <a:lstStyle>
            <a:lvl1pPr lvl="0" rtl="0">
              <a:spcBef>
                <a:spcPts val="30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300"/>
              </a:spcBef>
              <a:spcAft>
                <a:spcPts val="0"/>
              </a:spcAft>
              <a:buSzPts val="1100"/>
              <a:buNone/>
              <a:defRPr sz="1100"/>
            </a:lvl2pPr>
            <a:lvl3pPr lvl="2" rtl="0">
              <a:spcBef>
                <a:spcPts val="300"/>
              </a:spcBef>
              <a:spcAft>
                <a:spcPts val="0"/>
              </a:spcAft>
              <a:buSzPts val="1100"/>
              <a:buNone/>
              <a:defRPr sz="1100"/>
            </a:lvl3pPr>
            <a:lvl4pPr lvl="3" rtl="0">
              <a:spcBef>
                <a:spcPts val="300"/>
              </a:spcBef>
              <a:spcAft>
                <a:spcPts val="0"/>
              </a:spcAft>
              <a:buSzPts val="1100"/>
              <a:buNone/>
              <a:defRPr sz="1100"/>
            </a:lvl4pPr>
            <a:lvl5pPr lvl="4" rtl="0">
              <a:spcBef>
                <a:spcPts val="300"/>
              </a:spcBef>
              <a:spcAft>
                <a:spcPts val="0"/>
              </a:spcAft>
              <a:buSzPts val="1100"/>
              <a:buNone/>
              <a:defRPr sz="1100"/>
            </a:lvl5pPr>
            <a:lvl6pPr lvl="5" rtl="0">
              <a:spcBef>
                <a:spcPts val="400"/>
              </a:spcBef>
              <a:spcAft>
                <a:spcPts val="0"/>
              </a:spcAft>
              <a:buSzPts val="1100"/>
              <a:buNone/>
              <a:defRPr sz="1100"/>
            </a:lvl6pPr>
            <a:lvl7pPr lvl="6" rtl="0">
              <a:spcBef>
                <a:spcPts val="400"/>
              </a:spcBef>
              <a:spcAft>
                <a:spcPts val="0"/>
              </a:spcAft>
              <a:buSzPts val="1100"/>
              <a:buNone/>
              <a:defRPr sz="1100"/>
            </a:lvl7pPr>
            <a:lvl8pPr lvl="7" rtl="0">
              <a:spcBef>
                <a:spcPts val="400"/>
              </a:spcBef>
              <a:spcAft>
                <a:spcPts val="0"/>
              </a:spcAft>
              <a:buSzPts val="1100"/>
              <a:buNone/>
              <a:defRPr sz="1100"/>
            </a:lvl8pPr>
            <a:lvl9pPr lvl="8" rtl="0">
              <a:spcBef>
                <a:spcPts val="400"/>
              </a:spcBef>
              <a:spcAft>
                <a:spcPts val="0"/>
              </a:spcAft>
              <a:buSzPts val="1100"/>
              <a:buNone/>
              <a:defRPr sz="1100"/>
            </a:lvl9pPr>
          </a:lstStyle>
          <a:p/>
        </p:txBody>
      </p:sp>
      <p:sp>
        <p:nvSpPr>
          <p:cNvPr id="277" name="Google Shape;277;p29"/>
          <p:cNvSpPr txBox="1"/>
          <p:nvPr>
            <p:ph idx="3" type="subTitle"/>
          </p:nvPr>
        </p:nvSpPr>
        <p:spPr>
          <a:xfrm>
            <a:off x="456925" y="1278100"/>
            <a:ext cx="2318400" cy="1216200"/>
          </a:xfrm>
          <a:prstGeom prst="rect">
            <a:avLst/>
          </a:prstGeom>
        </p:spPr>
        <p:txBody>
          <a:bodyPr anchorCtr="0" anchor="t" bIns="34275" lIns="68575" spcFirstLastPara="1" rIns="68575" wrap="square" tIns="34275">
            <a:normAutofit/>
          </a:bodyPr>
          <a:lstStyle>
            <a:lvl1pPr lvl="0" rtl="0" algn="r">
              <a:spcBef>
                <a:spcPts val="30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300"/>
              </a:spcBef>
              <a:spcAft>
                <a:spcPts val="0"/>
              </a:spcAft>
              <a:buSzPts val="1100"/>
              <a:buNone/>
              <a:defRPr sz="1100"/>
            </a:lvl2pPr>
            <a:lvl3pPr lvl="2" rtl="0" algn="r">
              <a:spcBef>
                <a:spcPts val="300"/>
              </a:spcBef>
              <a:spcAft>
                <a:spcPts val="0"/>
              </a:spcAft>
              <a:buSzPts val="1100"/>
              <a:buNone/>
              <a:defRPr sz="1100"/>
            </a:lvl3pPr>
            <a:lvl4pPr lvl="3" rtl="0" algn="r">
              <a:spcBef>
                <a:spcPts val="300"/>
              </a:spcBef>
              <a:spcAft>
                <a:spcPts val="0"/>
              </a:spcAft>
              <a:buSzPts val="1100"/>
              <a:buNone/>
              <a:defRPr sz="1100"/>
            </a:lvl4pPr>
            <a:lvl5pPr lvl="4" rtl="0" algn="r">
              <a:spcBef>
                <a:spcPts val="300"/>
              </a:spcBef>
              <a:spcAft>
                <a:spcPts val="0"/>
              </a:spcAft>
              <a:buSzPts val="1100"/>
              <a:buNone/>
              <a:defRPr sz="1100"/>
            </a:lvl5pPr>
            <a:lvl6pPr lvl="5" rtl="0" algn="r">
              <a:spcBef>
                <a:spcPts val="400"/>
              </a:spcBef>
              <a:spcAft>
                <a:spcPts val="0"/>
              </a:spcAft>
              <a:buSzPts val="1100"/>
              <a:buNone/>
              <a:defRPr sz="1100"/>
            </a:lvl6pPr>
            <a:lvl7pPr lvl="6" rtl="0" algn="r">
              <a:spcBef>
                <a:spcPts val="400"/>
              </a:spcBef>
              <a:spcAft>
                <a:spcPts val="0"/>
              </a:spcAft>
              <a:buSzPts val="1100"/>
              <a:buNone/>
              <a:defRPr sz="1100"/>
            </a:lvl7pPr>
            <a:lvl8pPr lvl="7" rtl="0" algn="r">
              <a:spcBef>
                <a:spcPts val="400"/>
              </a:spcBef>
              <a:spcAft>
                <a:spcPts val="0"/>
              </a:spcAft>
              <a:buSzPts val="1100"/>
              <a:buNone/>
              <a:defRPr sz="1100"/>
            </a:lvl8pPr>
            <a:lvl9pPr lvl="8" rtl="0" algn="r">
              <a:spcBef>
                <a:spcPts val="400"/>
              </a:spcBef>
              <a:spcAft>
                <a:spcPts val="0"/>
              </a:spcAft>
              <a:buSzPts val="1100"/>
              <a:buNone/>
              <a:defRPr sz="1100"/>
            </a:lvl9pPr>
          </a:lstStyle>
          <a:p/>
        </p:txBody>
      </p:sp>
      <p:sp>
        <p:nvSpPr>
          <p:cNvPr id="278" name="Google Shape;278;p29"/>
          <p:cNvSpPr txBox="1"/>
          <p:nvPr>
            <p:ph idx="4" type="subTitle"/>
          </p:nvPr>
        </p:nvSpPr>
        <p:spPr>
          <a:xfrm>
            <a:off x="470725" y="3321975"/>
            <a:ext cx="2318400" cy="1216200"/>
          </a:xfrm>
          <a:prstGeom prst="rect">
            <a:avLst/>
          </a:prstGeom>
        </p:spPr>
        <p:txBody>
          <a:bodyPr anchorCtr="0" anchor="t" bIns="34275" lIns="68575" spcFirstLastPara="1" rIns="68575" wrap="square" tIns="34275">
            <a:normAutofit/>
          </a:bodyPr>
          <a:lstStyle>
            <a:lvl1pPr lvl="0" rtl="0" algn="r">
              <a:spcBef>
                <a:spcPts val="30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300"/>
              </a:spcBef>
              <a:spcAft>
                <a:spcPts val="0"/>
              </a:spcAft>
              <a:buSzPts val="1100"/>
              <a:buNone/>
              <a:defRPr sz="1100"/>
            </a:lvl2pPr>
            <a:lvl3pPr lvl="2" rtl="0" algn="r">
              <a:spcBef>
                <a:spcPts val="300"/>
              </a:spcBef>
              <a:spcAft>
                <a:spcPts val="0"/>
              </a:spcAft>
              <a:buSzPts val="1100"/>
              <a:buNone/>
              <a:defRPr sz="1100"/>
            </a:lvl3pPr>
            <a:lvl4pPr lvl="3" rtl="0" algn="r">
              <a:spcBef>
                <a:spcPts val="300"/>
              </a:spcBef>
              <a:spcAft>
                <a:spcPts val="0"/>
              </a:spcAft>
              <a:buSzPts val="1100"/>
              <a:buNone/>
              <a:defRPr sz="1100"/>
            </a:lvl4pPr>
            <a:lvl5pPr lvl="4" rtl="0" algn="r">
              <a:spcBef>
                <a:spcPts val="300"/>
              </a:spcBef>
              <a:spcAft>
                <a:spcPts val="0"/>
              </a:spcAft>
              <a:buSzPts val="1100"/>
              <a:buNone/>
              <a:defRPr sz="1100"/>
            </a:lvl5pPr>
            <a:lvl6pPr lvl="5" rtl="0" algn="r">
              <a:spcBef>
                <a:spcPts val="400"/>
              </a:spcBef>
              <a:spcAft>
                <a:spcPts val="0"/>
              </a:spcAft>
              <a:buSzPts val="1100"/>
              <a:buNone/>
              <a:defRPr sz="1100"/>
            </a:lvl6pPr>
            <a:lvl7pPr lvl="6" rtl="0" algn="r">
              <a:spcBef>
                <a:spcPts val="400"/>
              </a:spcBef>
              <a:spcAft>
                <a:spcPts val="0"/>
              </a:spcAft>
              <a:buSzPts val="1100"/>
              <a:buNone/>
              <a:defRPr sz="1100"/>
            </a:lvl7pPr>
            <a:lvl8pPr lvl="7" rtl="0" algn="r">
              <a:spcBef>
                <a:spcPts val="400"/>
              </a:spcBef>
              <a:spcAft>
                <a:spcPts val="0"/>
              </a:spcAft>
              <a:buSzPts val="1100"/>
              <a:buNone/>
              <a:defRPr sz="1100"/>
            </a:lvl8pPr>
            <a:lvl9pPr lvl="8" rtl="0" algn="r">
              <a:spcBef>
                <a:spcPts val="400"/>
              </a:spcBef>
              <a:spcAft>
                <a:spcPts val="0"/>
              </a:spcAft>
              <a:buSzPts val="1100"/>
              <a:buNone/>
              <a:defRPr sz="1100"/>
            </a:lvl9pPr>
          </a:lstStyle>
          <a:p/>
        </p:txBody>
      </p:sp>
      <p:sp>
        <p:nvSpPr>
          <p:cNvPr id="279" name="Google Shape;279;p29"/>
          <p:cNvSpPr txBox="1"/>
          <p:nvPr>
            <p:ph type="title"/>
          </p:nvPr>
        </p:nvSpPr>
        <p:spPr>
          <a:xfrm>
            <a:off x="1245150" y="401725"/>
            <a:ext cx="6653700" cy="4236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atin typeface="Lato Light"/>
                <a:ea typeface="Lato Light"/>
                <a:cs typeface="Lato Light"/>
                <a:sym typeface="Lato Light"/>
              </a:defRPr>
            </a:lvl2pPr>
            <a:lvl3pPr lvl="2" rtl="0">
              <a:spcBef>
                <a:spcPts val="0"/>
              </a:spcBef>
              <a:spcAft>
                <a:spcPts val="0"/>
              </a:spcAft>
              <a:buSzPts val="2400"/>
              <a:buNone/>
              <a:defRPr sz="2400">
                <a:latin typeface="Lato Light"/>
                <a:ea typeface="Lato Light"/>
                <a:cs typeface="Lato Light"/>
                <a:sym typeface="Lato Light"/>
              </a:defRPr>
            </a:lvl3pPr>
            <a:lvl4pPr lvl="3" rtl="0">
              <a:spcBef>
                <a:spcPts val="0"/>
              </a:spcBef>
              <a:spcAft>
                <a:spcPts val="0"/>
              </a:spcAft>
              <a:buSzPts val="2400"/>
              <a:buNone/>
              <a:defRPr sz="2400">
                <a:latin typeface="Lato Light"/>
                <a:ea typeface="Lato Light"/>
                <a:cs typeface="Lato Light"/>
                <a:sym typeface="Lato Light"/>
              </a:defRPr>
            </a:lvl4pPr>
            <a:lvl5pPr lvl="4" rtl="0">
              <a:spcBef>
                <a:spcPts val="0"/>
              </a:spcBef>
              <a:spcAft>
                <a:spcPts val="0"/>
              </a:spcAft>
              <a:buSzPts val="2400"/>
              <a:buNone/>
              <a:defRPr sz="2400">
                <a:latin typeface="Lato Light"/>
                <a:ea typeface="Lato Light"/>
                <a:cs typeface="Lato Light"/>
                <a:sym typeface="Lato Light"/>
              </a:defRPr>
            </a:lvl5pPr>
            <a:lvl6pPr lvl="5" rtl="0">
              <a:spcBef>
                <a:spcPts val="0"/>
              </a:spcBef>
              <a:spcAft>
                <a:spcPts val="0"/>
              </a:spcAft>
              <a:buSzPts val="2400"/>
              <a:buNone/>
              <a:defRPr sz="2400">
                <a:latin typeface="Lato Light"/>
                <a:ea typeface="Lato Light"/>
                <a:cs typeface="Lato Light"/>
                <a:sym typeface="Lato Light"/>
              </a:defRPr>
            </a:lvl6pPr>
            <a:lvl7pPr lvl="6" rtl="0">
              <a:spcBef>
                <a:spcPts val="0"/>
              </a:spcBef>
              <a:spcAft>
                <a:spcPts val="0"/>
              </a:spcAft>
              <a:buSzPts val="2400"/>
              <a:buNone/>
              <a:defRPr sz="2400">
                <a:latin typeface="Lato Light"/>
                <a:ea typeface="Lato Light"/>
                <a:cs typeface="Lato Light"/>
                <a:sym typeface="Lato Light"/>
              </a:defRPr>
            </a:lvl7pPr>
            <a:lvl8pPr lvl="7" rtl="0">
              <a:spcBef>
                <a:spcPts val="0"/>
              </a:spcBef>
              <a:spcAft>
                <a:spcPts val="0"/>
              </a:spcAft>
              <a:buSzPts val="2400"/>
              <a:buNone/>
              <a:defRPr sz="2400">
                <a:latin typeface="Lato Light"/>
                <a:ea typeface="Lato Light"/>
                <a:cs typeface="Lato Light"/>
                <a:sym typeface="Lato Light"/>
              </a:defRPr>
            </a:lvl8pPr>
            <a:lvl9pPr lvl="8" rtl="0">
              <a:spcBef>
                <a:spcPts val="0"/>
              </a:spcBef>
              <a:spcAft>
                <a:spcPts val="0"/>
              </a:spcAft>
              <a:buSzPts val="2400"/>
              <a:buNone/>
              <a:defRPr sz="2400">
                <a:latin typeface="Lato Light"/>
                <a:ea typeface="Lato Light"/>
                <a:cs typeface="Lato Light"/>
                <a:sym typeface="Lato Light"/>
              </a:defRPr>
            </a:lvl9pPr>
          </a:lstStyle>
          <a:p/>
        </p:txBody>
      </p:sp>
      <p:grpSp>
        <p:nvGrpSpPr>
          <p:cNvPr id="280" name="Google Shape;280;p29"/>
          <p:cNvGrpSpPr/>
          <p:nvPr/>
        </p:nvGrpSpPr>
        <p:grpSpPr>
          <a:xfrm>
            <a:off x="3095387" y="1241947"/>
            <a:ext cx="2953226" cy="2951755"/>
            <a:chOff x="3102288" y="1429998"/>
            <a:chExt cx="2953226" cy="2951755"/>
          </a:xfrm>
        </p:grpSpPr>
        <p:sp>
          <p:nvSpPr>
            <p:cNvPr id="281" name="Google Shape;281;p29"/>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282" name="Google Shape;282;p29"/>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283" name="Google Shape;283;p29"/>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284" name="Google Shape;284;p29"/>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285" name="Google Shape;285;p29"/>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286" name="Google Shape;286;p29"/>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01</a:t>
              </a:r>
              <a:endParaRPr sz="1600"/>
            </a:p>
          </p:txBody>
        </p:sp>
        <p:sp>
          <p:nvSpPr>
            <p:cNvPr id="287" name="Google Shape;287;p29"/>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02</a:t>
              </a:r>
              <a:endParaRPr sz="1600"/>
            </a:p>
          </p:txBody>
        </p:sp>
        <p:sp>
          <p:nvSpPr>
            <p:cNvPr id="288" name="Google Shape;288;p29"/>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03</a:t>
              </a:r>
              <a:endParaRPr sz="1600"/>
            </a:p>
          </p:txBody>
        </p:sp>
        <p:sp>
          <p:nvSpPr>
            <p:cNvPr id="289" name="Google Shape;289;p29"/>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04</a:t>
              </a:r>
              <a:endParaRPr sz="1600"/>
            </a:p>
          </p:txBody>
        </p:sp>
        <p:sp>
          <p:nvSpPr>
            <p:cNvPr id="290" name="Google Shape;290;p29"/>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05</a:t>
              </a:r>
              <a:endParaRPr sz="1600"/>
            </a:p>
          </p:txBody>
        </p:sp>
      </p:grpSp>
      <p:sp>
        <p:nvSpPr>
          <p:cNvPr id="291" name="Google Shape;291;p29"/>
          <p:cNvSpPr txBox="1"/>
          <p:nvPr>
            <p:ph idx="5" type="subTitle"/>
          </p:nvPr>
        </p:nvSpPr>
        <p:spPr>
          <a:xfrm>
            <a:off x="6354875" y="3668350"/>
            <a:ext cx="2318400" cy="1216200"/>
          </a:xfrm>
          <a:prstGeom prst="rect">
            <a:avLst/>
          </a:prstGeom>
        </p:spPr>
        <p:txBody>
          <a:bodyPr anchorCtr="0" anchor="t" bIns="34275" lIns="68575" spcFirstLastPara="1" rIns="68575" wrap="square" tIns="34275">
            <a:normAutofit/>
          </a:bodyPr>
          <a:lstStyle>
            <a:lvl1pPr lvl="0" rtl="0">
              <a:spcBef>
                <a:spcPts val="30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300"/>
              </a:spcBef>
              <a:spcAft>
                <a:spcPts val="0"/>
              </a:spcAft>
              <a:buSzPts val="1100"/>
              <a:buNone/>
              <a:defRPr sz="1100"/>
            </a:lvl2pPr>
            <a:lvl3pPr lvl="2" rtl="0">
              <a:spcBef>
                <a:spcPts val="300"/>
              </a:spcBef>
              <a:spcAft>
                <a:spcPts val="0"/>
              </a:spcAft>
              <a:buSzPts val="1100"/>
              <a:buNone/>
              <a:defRPr sz="1100"/>
            </a:lvl3pPr>
            <a:lvl4pPr lvl="3" rtl="0">
              <a:spcBef>
                <a:spcPts val="300"/>
              </a:spcBef>
              <a:spcAft>
                <a:spcPts val="0"/>
              </a:spcAft>
              <a:buSzPts val="1100"/>
              <a:buNone/>
              <a:defRPr sz="1100"/>
            </a:lvl4pPr>
            <a:lvl5pPr lvl="4" rtl="0">
              <a:spcBef>
                <a:spcPts val="300"/>
              </a:spcBef>
              <a:spcAft>
                <a:spcPts val="0"/>
              </a:spcAft>
              <a:buSzPts val="1100"/>
              <a:buNone/>
              <a:defRPr sz="1100"/>
            </a:lvl5pPr>
            <a:lvl6pPr lvl="5" rtl="0">
              <a:spcBef>
                <a:spcPts val="400"/>
              </a:spcBef>
              <a:spcAft>
                <a:spcPts val="0"/>
              </a:spcAft>
              <a:buSzPts val="1100"/>
              <a:buNone/>
              <a:defRPr sz="1100"/>
            </a:lvl6pPr>
            <a:lvl7pPr lvl="6" rtl="0">
              <a:spcBef>
                <a:spcPts val="400"/>
              </a:spcBef>
              <a:spcAft>
                <a:spcPts val="0"/>
              </a:spcAft>
              <a:buSzPts val="1100"/>
              <a:buNone/>
              <a:defRPr sz="1100"/>
            </a:lvl7pPr>
            <a:lvl8pPr lvl="7" rtl="0">
              <a:spcBef>
                <a:spcPts val="400"/>
              </a:spcBef>
              <a:spcAft>
                <a:spcPts val="0"/>
              </a:spcAft>
              <a:buSzPts val="1100"/>
              <a:buNone/>
              <a:defRPr sz="1100"/>
            </a:lvl8pPr>
            <a:lvl9pPr lvl="8" rtl="0">
              <a:spcBef>
                <a:spcPts val="400"/>
              </a:spcBef>
              <a:spcAft>
                <a:spcPts val="0"/>
              </a:spcAft>
              <a:buSzPts val="1100"/>
              <a:buNone/>
              <a:defRPr sz="1100"/>
            </a:lvl9pPr>
          </a:lstStyle>
          <a:p/>
        </p:txBody>
      </p:sp>
      <p:sp>
        <p:nvSpPr>
          <p:cNvPr id="292" name="Google Shape;292;p2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latin typeface="EB Garamond"/>
                <a:ea typeface="EB Garamond"/>
                <a:cs typeface="EB Garamond"/>
                <a:sym typeface="EB Garamond"/>
              </a:defRPr>
            </a:lvl1pPr>
            <a:lvl2pPr lvl="1" algn="r">
              <a:buNone/>
              <a:defRPr sz="1300">
                <a:latin typeface="EB Garamond"/>
                <a:ea typeface="EB Garamond"/>
                <a:cs typeface="EB Garamond"/>
                <a:sym typeface="EB Garamond"/>
              </a:defRPr>
            </a:lvl2pPr>
            <a:lvl3pPr lvl="2" algn="r">
              <a:buNone/>
              <a:defRPr sz="1300">
                <a:latin typeface="EB Garamond"/>
                <a:ea typeface="EB Garamond"/>
                <a:cs typeface="EB Garamond"/>
                <a:sym typeface="EB Garamond"/>
              </a:defRPr>
            </a:lvl3pPr>
            <a:lvl4pPr lvl="3" algn="r">
              <a:buNone/>
              <a:defRPr sz="1300">
                <a:latin typeface="EB Garamond"/>
                <a:ea typeface="EB Garamond"/>
                <a:cs typeface="EB Garamond"/>
                <a:sym typeface="EB Garamond"/>
              </a:defRPr>
            </a:lvl4pPr>
            <a:lvl5pPr lvl="4" algn="r">
              <a:buNone/>
              <a:defRPr sz="1300">
                <a:latin typeface="EB Garamond"/>
                <a:ea typeface="EB Garamond"/>
                <a:cs typeface="EB Garamond"/>
                <a:sym typeface="EB Garamond"/>
              </a:defRPr>
            </a:lvl5pPr>
            <a:lvl6pPr lvl="5" algn="r">
              <a:buNone/>
              <a:defRPr sz="1300">
                <a:latin typeface="EB Garamond"/>
                <a:ea typeface="EB Garamond"/>
                <a:cs typeface="EB Garamond"/>
                <a:sym typeface="EB Garamond"/>
              </a:defRPr>
            </a:lvl6pPr>
            <a:lvl7pPr lvl="6" algn="r">
              <a:buNone/>
              <a:defRPr sz="1300">
                <a:latin typeface="EB Garamond"/>
                <a:ea typeface="EB Garamond"/>
                <a:cs typeface="EB Garamond"/>
                <a:sym typeface="EB Garamond"/>
              </a:defRPr>
            </a:lvl7pPr>
            <a:lvl8pPr lvl="7" algn="r">
              <a:buNone/>
              <a:defRPr sz="1300">
                <a:latin typeface="EB Garamond"/>
                <a:ea typeface="EB Garamond"/>
                <a:cs typeface="EB Garamond"/>
                <a:sym typeface="EB Garamond"/>
              </a:defRPr>
            </a:lvl8pPr>
            <a:lvl9pPr lvl="8" algn="r">
              <a:buNone/>
              <a:defRPr sz="1300">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OBJECT_1">
    <p:spTree>
      <p:nvGrpSpPr>
        <p:cNvPr id="293" name="Shape 293"/>
        <p:cNvGrpSpPr/>
        <p:nvPr/>
      </p:nvGrpSpPr>
      <p:grpSpPr>
        <a:xfrm>
          <a:off x="0" y="0"/>
          <a:ext cx="0" cy="0"/>
          <a:chOff x="0" y="0"/>
          <a:chExt cx="0" cy="0"/>
        </a:xfrm>
      </p:grpSpPr>
      <p:sp>
        <p:nvSpPr>
          <p:cNvPr id="294" name="Google Shape;294;p30"/>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a:solidFill>
                  <a:srgbClr val="888888"/>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5" name="Google Shape;295;p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sz="1200">
                <a:solidFill>
                  <a:srgbClr val="888888"/>
                </a:solidFill>
              </a:defRPr>
            </a:lvl1pPr>
            <a:lvl2pPr lvl="1" rtl="0" algn="l">
              <a:spcBef>
                <a:spcPts val="0"/>
              </a:spcBef>
              <a:spcAft>
                <a:spcPts val="0"/>
              </a:spcAft>
              <a:buSzPts val="1200"/>
              <a:buNone/>
              <a:defRPr sz="1200"/>
            </a:lvl2pPr>
            <a:lvl3pPr lvl="2" rtl="0" algn="l">
              <a:spcBef>
                <a:spcPts val="0"/>
              </a:spcBef>
              <a:spcAft>
                <a:spcPts val="0"/>
              </a:spcAft>
              <a:buSzPts val="1200"/>
              <a:buNone/>
              <a:defRPr sz="1200"/>
            </a:lvl3pPr>
            <a:lvl4pPr lvl="3" rtl="0" algn="l">
              <a:spcBef>
                <a:spcPts val="0"/>
              </a:spcBef>
              <a:spcAft>
                <a:spcPts val="0"/>
              </a:spcAft>
              <a:buSzPts val="1200"/>
              <a:buNone/>
              <a:defRPr sz="1200"/>
            </a:lvl4pPr>
            <a:lvl5pPr lvl="4" rtl="0" algn="l">
              <a:spcBef>
                <a:spcPts val="0"/>
              </a:spcBef>
              <a:spcAft>
                <a:spcPts val="0"/>
              </a:spcAft>
              <a:buSzPts val="1200"/>
              <a:buNone/>
              <a:defRPr sz="1200"/>
            </a:lvl5pPr>
            <a:lvl6pPr lvl="5" rtl="0" algn="l">
              <a:spcBef>
                <a:spcPts val="0"/>
              </a:spcBef>
              <a:spcAft>
                <a:spcPts val="0"/>
              </a:spcAft>
              <a:buSzPts val="1200"/>
              <a:buNone/>
              <a:defRPr sz="1200"/>
            </a:lvl6pPr>
            <a:lvl7pPr lvl="6" rtl="0" algn="l">
              <a:spcBef>
                <a:spcPts val="0"/>
              </a:spcBef>
              <a:spcAft>
                <a:spcPts val="0"/>
              </a:spcAft>
              <a:buSzPts val="1200"/>
              <a:buNone/>
              <a:defRPr sz="1200"/>
            </a:lvl7pPr>
            <a:lvl8pPr lvl="7" rtl="0" algn="l">
              <a:spcBef>
                <a:spcPts val="0"/>
              </a:spcBef>
              <a:spcAft>
                <a:spcPts val="0"/>
              </a:spcAft>
              <a:buSzPts val="1200"/>
              <a:buNone/>
              <a:defRPr sz="1200"/>
            </a:lvl8pPr>
            <a:lvl9pPr lvl="8" rtl="0" algn="l">
              <a:spcBef>
                <a:spcPts val="0"/>
              </a:spcBef>
              <a:spcAft>
                <a:spcPts val="0"/>
              </a:spcAft>
              <a:buSzPts val="1200"/>
              <a:buNone/>
              <a:defRPr sz="1200"/>
            </a:lvl9pPr>
          </a:lstStyle>
          <a:p/>
        </p:txBody>
      </p:sp>
      <p:sp>
        <p:nvSpPr>
          <p:cNvPr id="296" name="Google Shape;296;p30"/>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accent6"/>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obj">
  <p:cSld name="OBJECT">
    <p:spTree>
      <p:nvGrpSpPr>
        <p:cNvPr id="28" name="Shape 28"/>
        <p:cNvGrpSpPr/>
        <p:nvPr/>
      </p:nvGrpSpPr>
      <p:grpSpPr>
        <a:xfrm>
          <a:off x="0" y="0"/>
          <a:ext cx="0" cy="0"/>
          <a:chOff x="0" y="0"/>
          <a:chExt cx="0" cy="0"/>
        </a:xfrm>
      </p:grpSpPr>
      <p:sp>
        <p:nvSpPr>
          <p:cNvPr id="29" name="Google Shape;29;p4"/>
          <p:cNvSpPr/>
          <p:nvPr/>
        </p:nvSpPr>
        <p:spPr>
          <a:xfrm>
            <a:off x="0" y="2570502"/>
            <a:ext cx="2572650" cy="2572999"/>
          </a:xfrm>
          <a:custGeom>
            <a:rect b="b" l="l" r="r" t="t"/>
            <a:pathLst>
              <a:path extrusionOk="0" h="3430665" w="3430200">
                <a:moveTo>
                  <a:pt x="0" y="0"/>
                </a:moveTo>
                <a:lnTo>
                  <a:pt x="3430200" y="0"/>
                </a:lnTo>
                <a:lnTo>
                  <a:pt x="3430200" y="3430665"/>
                </a:lnTo>
                <a:lnTo>
                  <a:pt x="0" y="343066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30" name="Google Shape;30;p4"/>
          <p:cNvSpPr/>
          <p:nvPr/>
        </p:nvSpPr>
        <p:spPr>
          <a:xfrm>
            <a:off x="0" y="2570502"/>
            <a:ext cx="2572650" cy="2572999"/>
          </a:xfrm>
          <a:custGeom>
            <a:rect b="b" l="l" r="r" t="t"/>
            <a:pathLst>
              <a:path extrusionOk="0" h="3430665" w="3430200">
                <a:moveTo>
                  <a:pt x="3430200" y="0"/>
                </a:moveTo>
                <a:lnTo>
                  <a:pt x="3430200" y="3430665"/>
                </a:lnTo>
                <a:lnTo>
                  <a:pt x="0" y="3430665"/>
                </a:lnTo>
                <a:lnTo>
                  <a:pt x="0" y="341753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31" name="Google Shape;31;p4"/>
          <p:cNvSpPr/>
          <p:nvPr/>
        </p:nvSpPr>
        <p:spPr>
          <a:xfrm>
            <a:off x="1" y="1"/>
            <a:ext cx="2567839" cy="2578009"/>
          </a:xfrm>
          <a:custGeom>
            <a:rect b="b" l="l" r="r" t="t"/>
            <a:pathLst>
              <a:path extrusionOk="0" h="3437345" w="3423785">
                <a:moveTo>
                  <a:pt x="0" y="0"/>
                </a:moveTo>
                <a:lnTo>
                  <a:pt x="3423785" y="0"/>
                </a:lnTo>
                <a:lnTo>
                  <a:pt x="3423785" y="3437345"/>
                </a:lnTo>
                <a:lnTo>
                  <a:pt x="0" y="3437345"/>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32" name="Google Shape;32;p4"/>
          <p:cNvSpPr txBox="1"/>
          <p:nvPr>
            <p:ph type="title"/>
          </p:nvPr>
        </p:nvSpPr>
        <p:spPr>
          <a:xfrm>
            <a:off x="3168396" y="1707642"/>
            <a:ext cx="5074800" cy="5760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accent6"/>
              </a:buClr>
              <a:buSzPts val="3300"/>
              <a:buFont typeface="Arial Black"/>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 name="Google Shape;33;p4"/>
          <p:cNvSpPr txBox="1"/>
          <p:nvPr>
            <p:ph idx="1" type="body"/>
          </p:nvPr>
        </p:nvSpPr>
        <p:spPr>
          <a:xfrm>
            <a:off x="3168396" y="2417064"/>
            <a:ext cx="5074800" cy="20253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300"/>
              </a:spcBef>
              <a:spcAft>
                <a:spcPts val="0"/>
              </a:spcAft>
              <a:buClr>
                <a:schemeClr val="accent6"/>
              </a:buClr>
              <a:buSzPts val="1100"/>
              <a:buNone/>
              <a:defRPr sz="1100"/>
            </a:lvl1pPr>
            <a:lvl2pPr indent="-298450" lvl="1" marL="914400" algn="l">
              <a:lnSpc>
                <a:spcPct val="100000"/>
              </a:lnSpc>
              <a:spcBef>
                <a:spcPts val="300"/>
              </a:spcBef>
              <a:spcAft>
                <a:spcPts val="0"/>
              </a:spcAft>
              <a:buClr>
                <a:schemeClr val="accent6"/>
              </a:buClr>
              <a:buSzPts val="1100"/>
              <a:buChar char="•"/>
              <a:defRPr sz="1100"/>
            </a:lvl2pPr>
            <a:lvl3pPr indent="-298450" lvl="2" marL="1371600" algn="l">
              <a:lnSpc>
                <a:spcPct val="100000"/>
              </a:lnSpc>
              <a:spcBef>
                <a:spcPts val="300"/>
              </a:spcBef>
              <a:spcAft>
                <a:spcPts val="0"/>
              </a:spcAft>
              <a:buClr>
                <a:schemeClr val="accent6"/>
              </a:buClr>
              <a:buSzPts val="1100"/>
              <a:buChar char="•"/>
              <a:defRPr sz="1100"/>
            </a:lvl3pPr>
            <a:lvl4pPr indent="-298450" lvl="3" marL="1828800" algn="l">
              <a:lnSpc>
                <a:spcPct val="100000"/>
              </a:lnSpc>
              <a:spcBef>
                <a:spcPts val="300"/>
              </a:spcBef>
              <a:spcAft>
                <a:spcPts val="0"/>
              </a:spcAft>
              <a:buClr>
                <a:schemeClr val="accent6"/>
              </a:buClr>
              <a:buSzPts val="1100"/>
              <a:buChar char="•"/>
              <a:defRPr sz="1100"/>
            </a:lvl4pPr>
            <a:lvl5pPr indent="-298450" lvl="4" marL="2286000" algn="l">
              <a:lnSpc>
                <a:spcPct val="100000"/>
              </a:lnSpc>
              <a:spcBef>
                <a:spcPts val="300"/>
              </a:spcBef>
              <a:spcAft>
                <a:spcPts val="0"/>
              </a:spcAft>
              <a:buClr>
                <a:schemeClr val="accent6"/>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 name="Google Shape;34;p4"/>
          <p:cNvSpPr txBox="1"/>
          <p:nvPr>
            <p:ph idx="11" type="ftr"/>
          </p:nvPr>
        </p:nvSpPr>
        <p:spPr>
          <a:xfrm>
            <a:off x="3168396"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4"/>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6" name="Google Shape;36;p4"/>
          <p:cNvSpPr/>
          <p:nvPr/>
        </p:nvSpPr>
        <p:spPr>
          <a:xfrm>
            <a:off x="1" y="652"/>
            <a:ext cx="2567839" cy="2577358"/>
          </a:xfrm>
          <a:custGeom>
            <a:rect b="b" l="l" r="r" t="t"/>
            <a:pathLst>
              <a:path extrusionOk="0" h="3436477" w="3423785">
                <a:moveTo>
                  <a:pt x="0" y="0"/>
                </a:moveTo>
                <a:lnTo>
                  <a:pt x="3423785" y="3436477"/>
                </a:lnTo>
                <a:lnTo>
                  <a:pt x="0" y="343647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7" name="Shape 297"/>
        <p:cNvGrpSpPr/>
        <p:nvPr/>
      </p:nvGrpSpPr>
      <p:grpSpPr>
        <a:xfrm>
          <a:off x="0" y="0"/>
          <a:ext cx="0" cy="0"/>
          <a:chOff x="0" y="0"/>
          <a:chExt cx="0" cy="0"/>
        </a:xfrm>
      </p:grpSpPr>
      <p:sp>
        <p:nvSpPr>
          <p:cNvPr id="298" name="Google Shape;298;p31"/>
          <p:cNvSpPr txBox="1"/>
          <p:nvPr>
            <p:ph type="title"/>
          </p:nvPr>
        </p:nvSpPr>
        <p:spPr>
          <a:xfrm>
            <a:off x="1522110" y="180120"/>
            <a:ext cx="6088200" cy="595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300"/>
              <a:buNone/>
              <a:defRPr b="1" i="0" sz="4600">
                <a:solidFill>
                  <a:srgbClr val="AF8BD1"/>
                </a:solidFill>
                <a:latin typeface="Tahoma"/>
                <a:ea typeface="Tahoma"/>
                <a:cs typeface="Tahoma"/>
                <a:sym typeface="Tahoma"/>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9" name="Google Shape;299;p31"/>
          <p:cNvSpPr txBox="1"/>
          <p:nvPr>
            <p:ph idx="1" type="body"/>
          </p:nvPr>
        </p:nvSpPr>
        <p:spPr>
          <a:xfrm>
            <a:off x="457200" y="1183005"/>
            <a:ext cx="8229600" cy="3394500"/>
          </a:xfrm>
          <a:prstGeom prst="rect">
            <a:avLst/>
          </a:prstGeom>
          <a:noFill/>
          <a:ln>
            <a:noFill/>
          </a:ln>
        </p:spPr>
        <p:txBody>
          <a:bodyPr anchorCtr="0" anchor="t" bIns="0" lIns="0" spcFirstLastPara="1" rIns="0" wrap="square" tIns="0">
            <a:spAutoFit/>
          </a:bodyPr>
          <a:lstStyle>
            <a:lvl1pPr indent="-228600" lvl="0" marL="457200" rtl="0" algn="l">
              <a:spcBef>
                <a:spcPts val="300"/>
              </a:spcBef>
              <a:spcAft>
                <a:spcPts val="0"/>
              </a:spcAft>
              <a:buSzPts val="2100"/>
              <a:buNone/>
              <a:defRPr/>
            </a:lvl1pPr>
            <a:lvl2pPr indent="-228600" lvl="1" marL="914400" rtl="0" algn="l">
              <a:spcBef>
                <a:spcPts val="300"/>
              </a:spcBef>
              <a:spcAft>
                <a:spcPts val="0"/>
              </a:spcAft>
              <a:buSzPts val="1800"/>
              <a:buNone/>
              <a:defRPr/>
            </a:lvl2pPr>
            <a:lvl3pPr indent="-228600" lvl="2" marL="1371600" rtl="0" algn="l">
              <a:spcBef>
                <a:spcPts val="300"/>
              </a:spcBef>
              <a:spcAft>
                <a:spcPts val="0"/>
              </a:spcAft>
              <a:buSzPts val="1500"/>
              <a:buNone/>
              <a:defRPr/>
            </a:lvl3pPr>
            <a:lvl4pPr indent="-228600" lvl="3" marL="1828800" rtl="0" algn="l">
              <a:spcBef>
                <a:spcPts val="300"/>
              </a:spcBef>
              <a:spcAft>
                <a:spcPts val="0"/>
              </a:spcAft>
              <a:buSzPts val="1400"/>
              <a:buNone/>
              <a:defRPr/>
            </a:lvl4pPr>
            <a:lvl5pPr indent="-228600" lvl="4" marL="2286000" rtl="0" algn="l">
              <a:spcBef>
                <a:spcPts val="300"/>
              </a:spcBef>
              <a:spcAft>
                <a:spcPts val="0"/>
              </a:spcAft>
              <a:buSzPts val="1400"/>
              <a:buNone/>
              <a:defRPr/>
            </a:lvl5pPr>
            <a:lvl6pPr indent="-228600" lvl="5" marL="2743200" rtl="0" algn="l">
              <a:spcBef>
                <a:spcPts val="400"/>
              </a:spcBef>
              <a:spcAft>
                <a:spcPts val="0"/>
              </a:spcAft>
              <a:buSzPts val="1400"/>
              <a:buNone/>
              <a:defRPr/>
            </a:lvl6pPr>
            <a:lvl7pPr indent="-228600" lvl="6" marL="3200400" rtl="0" algn="l">
              <a:spcBef>
                <a:spcPts val="400"/>
              </a:spcBef>
              <a:spcAft>
                <a:spcPts val="0"/>
              </a:spcAft>
              <a:buSzPts val="1400"/>
              <a:buNone/>
              <a:defRPr/>
            </a:lvl7pPr>
            <a:lvl8pPr indent="-228600" lvl="7" marL="3657600" rtl="0" algn="l">
              <a:spcBef>
                <a:spcPts val="400"/>
              </a:spcBef>
              <a:spcAft>
                <a:spcPts val="0"/>
              </a:spcAft>
              <a:buSzPts val="1400"/>
              <a:buNone/>
              <a:defRPr/>
            </a:lvl8pPr>
            <a:lvl9pPr indent="-228600" lvl="8" marL="4114800" rtl="0" algn="l">
              <a:spcBef>
                <a:spcPts val="400"/>
              </a:spcBef>
              <a:spcAft>
                <a:spcPts val="0"/>
              </a:spcAft>
              <a:buSzPts val="1400"/>
              <a:buNone/>
              <a:defRPr/>
            </a:lvl9pPr>
          </a:lstStyle>
          <a:p/>
        </p:txBody>
      </p:sp>
      <p:sp>
        <p:nvSpPr>
          <p:cNvPr id="300" name="Google Shape;300;p31"/>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a:solidFill>
                  <a:srgbClr val="888888"/>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1" name="Google Shape;301;p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sz="1200">
                <a:solidFill>
                  <a:srgbClr val="888888"/>
                </a:solidFill>
              </a:defRPr>
            </a:lvl1pPr>
            <a:lvl2pPr lvl="1" rtl="0" algn="l">
              <a:spcBef>
                <a:spcPts val="0"/>
              </a:spcBef>
              <a:spcAft>
                <a:spcPts val="0"/>
              </a:spcAft>
              <a:buSzPts val="1200"/>
              <a:buNone/>
              <a:defRPr sz="1200"/>
            </a:lvl2pPr>
            <a:lvl3pPr lvl="2" rtl="0" algn="l">
              <a:spcBef>
                <a:spcPts val="0"/>
              </a:spcBef>
              <a:spcAft>
                <a:spcPts val="0"/>
              </a:spcAft>
              <a:buSzPts val="1200"/>
              <a:buNone/>
              <a:defRPr sz="1200"/>
            </a:lvl3pPr>
            <a:lvl4pPr lvl="3" rtl="0" algn="l">
              <a:spcBef>
                <a:spcPts val="0"/>
              </a:spcBef>
              <a:spcAft>
                <a:spcPts val="0"/>
              </a:spcAft>
              <a:buSzPts val="1200"/>
              <a:buNone/>
              <a:defRPr sz="1200"/>
            </a:lvl4pPr>
            <a:lvl5pPr lvl="4" rtl="0" algn="l">
              <a:spcBef>
                <a:spcPts val="0"/>
              </a:spcBef>
              <a:spcAft>
                <a:spcPts val="0"/>
              </a:spcAft>
              <a:buSzPts val="1200"/>
              <a:buNone/>
              <a:defRPr sz="1200"/>
            </a:lvl5pPr>
            <a:lvl6pPr lvl="5" rtl="0" algn="l">
              <a:spcBef>
                <a:spcPts val="0"/>
              </a:spcBef>
              <a:spcAft>
                <a:spcPts val="0"/>
              </a:spcAft>
              <a:buSzPts val="1200"/>
              <a:buNone/>
              <a:defRPr sz="1200"/>
            </a:lvl6pPr>
            <a:lvl7pPr lvl="6" rtl="0" algn="l">
              <a:spcBef>
                <a:spcPts val="0"/>
              </a:spcBef>
              <a:spcAft>
                <a:spcPts val="0"/>
              </a:spcAft>
              <a:buSzPts val="1200"/>
              <a:buNone/>
              <a:defRPr sz="1200"/>
            </a:lvl7pPr>
            <a:lvl8pPr lvl="7" rtl="0" algn="l">
              <a:spcBef>
                <a:spcPts val="0"/>
              </a:spcBef>
              <a:spcAft>
                <a:spcPts val="0"/>
              </a:spcAft>
              <a:buSzPts val="1200"/>
              <a:buNone/>
              <a:defRPr sz="1200"/>
            </a:lvl8pPr>
            <a:lvl9pPr lvl="8" rtl="0" algn="l">
              <a:spcBef>
                <a:spcPts val="0"/>
              </a:spcBef>
              <a:spcAft>
                <a:spcPts val="0"/>
              </a:spcAft>
              <a:buSzPts val="1200"/>
              <a:buNone/>
              <a:defRPr sz="1200"/>
            </a:lvl9pPr>
          </a:lstStyle>
          <a:p/>
        </p:txBody>
      </p:sp>
      <p:sp>
        <p:nvSpPr>
          <p:cNvPr id="302" name="Google Shape;302;p31"/>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accent6"/>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OBJECT_2">
    <p:spTree>
      <p:nvGrpSpPr>
        <p:cNvPr id="303" name="Shape 303"/>
        <p:cNvGrpSpPr/>
        <p:nvPr/>
      </p:nvGrpSpPr>
      <p:grpSpPr>
        <a:xfrm>
          <a:off x="0" y="0"/>
          <a:ext cx="0" cy="0"/>
          <a:chOff x="0" y="0"/>
          <a:chExt cx="0" cy="0"/>
        </a:xfrm>
      </p:grpSpPr>
      <p:sp>
        <p:nvSpPr>
          <p:cNvPr id="304" name="Google Shape;304;p32"/>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a:solidFill>
                  <a:srgbClr val="888888"/>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5" name="Google Shape;305;p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200"/>
              <a:buNone/>
              <a:defRPr sz="1200">
                <a:solidFill>
                  <a:srgbClr val="888888"/>
                </a:solidFill>
              </a:defRPr>
            </a:lvl1pPr>
            <a:lvl2pPr lvl="1" rtl="0" algn="l">
              <a:spcBef>
                <a:spcPts val="0"/>
              </a:spcBef>
              <a:spcAft>
                <a:spcPts val="0"/>
              </a:spcAft>
              <a:buSzPts val="1200"/>
              <a:buNone/>
              <a:defRPr sz="1200"/>
            </a:lvl2pPr>
            <a:lvl3pPr lvl="2" rtl="0" algn="l">
              <a:spcBef>
                <a:spcPts val="0"/>
              </a:spcBef>
              <a:spcAft>
                <a:spcPts val="0"/>
              </a:spcAft>
              <a:buSzPts val="1200"/>
              <a:buNone/>
              <a:defRPr sz="1200"/>
            </a:lvl3pPr>
            <a:lvl4pPr lvl="3" rtl="0" algn="l">
              <a:spcBef>
                <a:spcPts val="0"/>
              </a:spcBef>
              <a:spcAft>
                <a:spcPts val="0"/>
              </a:spcAft>
              <a:buSzPts val="1200"/>
              <a:buNone/>
              <a:defRPr sz="1200"/>
            </a:lvl4pPr>
            <a:lvl5pPr lvl="4" rtl="0" algn="l">
              <a:spcBef>
                <a:spcPts val="0"/>
              </a:spcBef>
              <a:spcAft>
                <a:spcPts val="0"/>
              </a:spcAft>
              <a:buSzPts val="1200"/>
              <a:buNone/>
              <a:defRPr sz="1200"/>
            </a:lvl5pPr>
            <a:lvl6pPr lvl="5" rtl="0" algn="l">
              <a:spcBef>
                <a:spcPts val="0"/>
              </a:spcBef>
              <a:spcAft>
                <a:spcPts val="0"/>
              </a:spcAft>
              <a:buSzPts val="1200"/>
              <a:buNone/>
              <a:defRPr sz="1200"/>
            </a:lvl6pPr>
            <a:lvl7pPr lvl="6" rtl="0" algn="l">
              <a:spcBef>
                <a:spcPts val="0"/>
              </a:spcBef>
              <a:spcAft>
                <a:spcPts val="0"/>
              </a:spcAft>
              <a:buSzPts val="1200"/>
              <a:buNone/>
              <a:defRPr sz="1200"/>
            </a:lvl7pPr>
            <a:lvl8pPr lvl="7" rtl="0" algn="l">
              <a:spcBef>
                <a:spcPts val="0"/>
              </a:spcBef>
              <a:spcAft>
                <a:spcPts val="0"/>
              </a:spcAft>
              <a:buSzPts val="1200"/>
              <a:buNone/>
              <a:defRPr sz="1200"/>
            </a:lvl8pPr>
            <a:lvl9pPr lvl="8" rtl="0" algn="l">
              <a:spcBef>
                <a:spcPts val="0"/>
              </a:spcBef>
              <a:spcAft>
                <a:spcPts val="0"/>
              </a:spcAft>
              <a:buSzPts val="1200"/>
              <a:buNone/>
              <a:defRPr sz="1200"/>
            </a:lvl9pPr>
          </a:lstStyle>
          <a:p/>
        </p:txBody>
      </p:sp>
      <p:sp>
        <p:nvSpPr>
          <p:cNvPr id="306" name="Google Shape;306;p3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accent6"/>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5"/>
          <p:cNvSpPr/>
          <p:nvPr/>
        </p:nvSpPr>
        <p:spPr>
          <a:xfrm>
            <a:off x="1547127" y="514856"/>
            <a:ext cx="5830972" cy="4644763"/>
          </a:xfrm>
          <a:custGeom>
            <a:rect b="b" l="l" r="r" t="t"/>
            <a:pathLst>
              <a:path extrusionOk="0" h="6193018" w="7774629">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39" name="Google Shape;39;p5"/>
          <p:cNvSpPr/>
          <p:nvPr/>
        </p:nvSpPr>
        <p:spPr>
          <a:xfrm>
            <a:off x="5707689" y="1"/>
            <a:ext cx="1705251" cy="2360999"/>
          </a:xfrm>
          <a:custGeom>
            <a:rect b="b" l="l" r="r" t="t"/>
            <a:pathLst>
              <a:path extrusionOk="0" h="3147998" w="227366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40" name="Google Shape;40;p5"/>
          <p:cNvSpPr/>
          <p:nvPr/>
        </p:nvSpPr>
        <p:spPr>
          <a:xfrm>
            <a:off x="7412939" y="1"/>
            <a:ext cx="1691196" cy="2356168"/>
          </a:xfrm>
          <a:custGeom>
            <a:rect b="b" l="l" r="r" t="t"/>
            <a:pathLst>
              <a:path extrusionOk="0" h="3141557" w="2254928">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41" name="Google Shape;41;p5"/>
          <p:cNvSpPr/>
          <p:nvPr/>
        </p:nvSpPr>
        <p:spPr>
          <a:xfrm>
            <a:off x="6296798" y="1"/>
            <a:ext cx="2219402" cy="1764595"/>
          </a:xfrm>
          <a:custGeom>
            <a:rect b="b" l="l" r="r" t="t"/>
            <a:pathLst>
              <a:path extrusionOk="0" h="2352793" w="295920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42" name="Google Shape;42;p5"/>
          <p:cNvSpPr/>
          <p:nvPr/>
        </p:nvSpPr>
        <p:spPr>
          <a:xfrm>
            <a:off x="1043140" y="2347997"/>
            <a:ext cx="2329686" cy="2811623"/>
          </a:xfrm>
          <a:custGeom>
            <a:rect b="b" l="l" r="r" t="t"/>
            <a:pathLst>
              <a:path extrusionOk="0" h="3748831" w="3106248">
                <a:moveTo>
                  <a:pt x="0" y="0"/>
                </a:moveTo>
                <a:lnTo>
                  <a:pt x="3106248" y="3748831"/>
                </a:lnTo>
                <a:lnTo>
                  <a:pt x="0" y="3748831"/>
                </a:lnTo>
                <a:close/>
              </a:path>
            </a:pathLst>
          </a:custGeom>
          <a:solidFill>
            <a:schemeClr val="accent2">
              <a:alpha val="98823"/>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43" name="Google Shape;43;p5"/>
          <p:cNvSpPr/>
          <p:nvPr/>
        </p:nvSpPr>
        <p:spPr>
          <a:xfrm>
            <a:off x="0" y="2347996"/>
            <a:ext cx="1050480" cy="2811624"/>
          </a:xfrm>
          <a:custGeom>
            <a:rect b="b" l="l" r="r" t="t"/>
            <a:pathLst>
              <a:path extrusionOk="0" h="3748832" w="1400640">
                <a:moveTo>
                  <a:pt x="1400640" y="0"/>
                </a:moveTo>
                <a:lnTo>
                  <a:pt x="1400640" y="3748832"/>
                </a:lnTo>
                <a:lnTo>
                  <a:pt x="0" y="3748832"/>
                </a:lnTo>
                <a:lnTo>
                  <a:pt x="0" y="168474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EB Garamond"/>
              <a:ea typeface="EB Garamond"/>
              <a:cs typeface="EB Garamond"/>
              <a:sym typeface="EB Garamond"/>
            </a:endParaRPr>
          </a:p>
        </p:txBody>
      </p:sp>
      <p:sp>
        <p:nvSpPr>
          <p:cNvPr id="44" name="Google Shape;44;p5"/>
          <p:cNvSpPr txBox="1"/>
          <p:nvPr>
            <p:ph type="title"/>
          </p:nvPr>
        </p:nvSpPr>
        <p:spPr>
          <a:xfrm>
            <a:off x="2171700" y="2832354"/>
            <a:ext cx="4800600" cy="5760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accent6"/>
              </a:buClr>
              <a:buSzPts val="3300"/>
              <a:buFont typeface="Arial Black"/>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5"/>
          <p:cNvSpPr txBox="1"/>
          <p:nvPr>
            <p:ph idx="1" type="body"/>
          </p:nvPr>
        </p:nvSpPr>
        <p:spPr>
          <a:xfrm>
            <a:off x="2171700" y="3538728"/>
            <a:ext cx="4800600" cy="384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accent6"/>
              </a:buClr>
              <a:buSzPts val="1800"/>
              <a:buNone/>
              <a:defRPr sz="1800">
                <a:solidFill>
                  <a:schemeClr val="accent6"/>
                </a:solidFill>
              </a:defRPr>
            </a:lvl1pPr>
            <a:lvl2pPr indent="-228600" lvl="1" marL="914400" algn="l">
              <a:lnSpc>
                <a:spcPct val="100000"/>
              </a:lnSpc>
              <a:spcBef>
                <a:spcPts val="300"/>
              </a:spcBef>
              <a:spcAft>
                <a:spcPts val="0"/>
              </a:spcAft>
              <a:buClr>
                <a:srgbClr val="888888"/>
              </a:buClr>
              <a:buSzPts val="1500"/>
              <a:buNone/>
              <a:defRPr sz="1500">
                <a:solidFill>
                  <a:srgbClr val="888888"/>
                </a:solidFill>
              </a:defRPr>
            </a:lvl2pPr>
            <a:lvl3pPr indent="-228600" lvl="2" marL="1371600" algn="l">
              <a:lnSpc>
                <a:spcPct val="100000"/>
              </a:lnSpc>
              <a:spcBef>
                <a:spcPts val="300"/>
              </a:spcBef>
              <a:spcAft>
                <a:spcPts val="0"/>
              </a:spcAft>
              <a:buClr>
                <a:srgbClr val="888888"/>
              </a:buClr>
              <a:buSzPts val="1400"/>
              <a:buNone/>
              <a:defRPr sz="1400">
                <a:solidFill>
                  <a:srgbClr val="888888"/>
                </a:solidFill>
              </a:defRPr>
            </a:lvl3pPr>
            <a:lvl4pPr indent="-228600" lvl="3" marL="1828800" algn="l">
              <a:lnSpc>
                <a:spcPct val="100000"/>
              </a:lnSpc>
              <a:spcBef>
                <a:spcPts val="300"/>
              </a:spcBef>
              <a:spcAft>
                <a:spcPts val="0"/>
              </a:spcAft>
              <a:buClr>
                <a:srgbClr val="888888"/>
              </a:buClr>
              <a:buSzPts val="1200"/>
              <a:buNone/>
              <a:defRPr sz="1200">
                <a:solidFill>
                  <a:srgbClr val="888888"/>
                </a:solidFill>
              </a:defRPr>
            </a:lvl4pPr>
            <a:lvl5pPr indent="-228600" lvl="4" marL="2286000" algn="l">
              <a:lnSpc>
                <a:spcPct val="100000"/>
              </a:lnSpc>
              <a:spcBef>
                <a:spcPts val="3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46" name="Google Shape;46;p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lgn="r">
              <a:buNone/>
              <a:defRPr sz="1300">
                <a:latin typeface="EB Garamond"/>
                <a:ea typeface="EB Garamond"/>
                <a:cs typeface="EB Garamond"/>
                <a:sym typeface="EB Garamond"/>
              </a:defRPr>
            </a:lvl1pPr>
            <a:lvl2pPr lvl="1" algn="r">
              <a:buNone/>
              <a:defRPr sz="1300">
                <a:latin typeface="EB Garamond"/>
                <a:ea typeface="EB Garamond"/>
                <a:cs typeface="EB Garamond"/>
                <a:sym typeface="EB Garamond"/>
              </a:defRPr>
            </a:lvl2pPr>
            <a:lvl3pPr lvl="2" algn="r">
              <a:buNone/>
              <a:defRPr sz="1300">
                <a:latin typeface="EB Garamond"/>
                <a:ea typeface="EB Garamond"/>
                <a:cs typeface="EB Garamond"/>
                <a:sym typeface="EB Garamond"/>
              </a:defRPr>
            </a:lvl3pPr>
            <a:lvl4pPr lvl="3" algn="r">
              <a:buNone/>
              <a:defRPr sz="1300">
                <a:latin typeface="EB Garamond"/>
                <a:ea typeface="EB Garamond"/>
                <a:cs typeface="EB Garamond"/>
                <a:sym typeface="EB Garamond"/>
              </a:defRPr>
            </a:lvl4pPr>
            <a:lvl5pPr lvl="4" algn="r">
              <a:buNone/>
              <a:defRPr sz="1300">
                <a:latin typeface="EB Garamond"/>
                <a:ea typeface="EB Garamond"/>
                <a:cs typeface="EB Garamond"/>
                <a:sym typeface="EB Garamond"/>
              </a:defRPr>
            </a:lvl5pPr>
            <a:lvl6pPr lvl="5" algn="r">
              <a:buNone/>
              <a:defRPr sz="1300">
                <a:latin typeface="EB Garamond"/>
                <a:ea typeface="EB Garamond"/>
                <a:cs typeface="EB Garamond"/>
                <a:sym typeface="EB Garamond"/>
              </a:defRPr>
            </a:lvl6pPr>
            <a:lvl7pPr lvl="6" algn="r">
              <a:buNone/>
              <a:defRPr sz="1300">
                <a:latin typeface="EB Garamond"/>
                <a:ea typeface="EB Garamond"/>
                <a:cs typeface="EB Garamond"/>
                <a:sym typeface="EB Garamond"/>
              </a:defRPr>
            </a:lvl7pPr>
            <a:lvl8pPr lvl="7" algn="r">
              <a:buNone/>
              <a:defRPr sz="1300">
                <a:latin typeface="EB Garamond"/>
                <a:ea typeface="EB Garamond"/>
                <a:cs typeface="EB Garamond"/>
                <a:sym typeface="EB Garamond"/>
              </a:defRPr>
            </a:lvl8pPr>
            <a:lvl9pPr lvl="8" algn="r">
              <a:buNone/>
              <a:defRPr sz="1300">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47" name="Shape 47"/>
        <p:cNvGrpSpPr/>
        <p:nvPr/>
      </p:nvGrpSpPr>
      <p:grpSpPr>
        <a:xfrm>
          <a:off x="0" y="0"/>
          <a:ext cx="0" cy="0"/>
          <a:chOff x="0" y="0"/>
          <a:chExt cx="0" cy="0"/>
        </a:xfrm>
      </p:grpSpPr>
      <p:sp>
        <p:nvSpPr>
          <p:cNvPr id="48" name="Google Shape;48;p6"/>
          <p:cNvSpPr/>
          <p:nvPr/>
        </p:nvSpPr>
        <p:spPr>
          <a:xfrm>
            <a:off x="7399579" y="0"/>
            <a:ext cx="1744421" cy="1635640"/>
          </a:xfrm>
          <a:custGeom>
            <a:rect b="b" l="l" r="r" t="t"/>
            <a:pathLst>
              <a:path extrusionOk="0" h="2180854" w="232589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49" name="Google Shape;49;p6"/>
          <p:cNvSpPr txBox="1"/>
          <p:nvPr>
            <p:ph type="title"/>
          </p:nvPr>
        </p:nvSpPr>
        <p:spPr>
          <a:xfrm>
            <a:off x="569214" y="912114"/>
            <a:ext cx="8003400" cy="5760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 name="Google Shape;50;p6"/>
          <p:cNvSpPr txBox="1"/>
          <p:nvPr>
            <p:ph idx="1" type="body"/>
          </p:nvPr>
        </p:nvSpPr>
        <p:spPr>
          <a:xfrm>
            <a:off x="566928" y="2119122"/>
            <a:ext cx="8010000" cy="21261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Clr>
                <a:schemeClr val="accent6"/>
              </a:buClr>
              <a:buSzPts val="1400"/>
              <a:buChar char="•"/>
              <a:defRPr sz="1400"/>
            </a:lvl1pPr>
            <a:lvl2pPr indent="-304800" lvl="1" marL="914400" algn="l">
              <a:lnSpc>
                <a:spcPct val="100000"/>
              </a:lnSpc>
              <a:spcBef>
                <a:spcPts val="300"/>
              </a:spcBef>
              <a:spcAft>
                <a:spcPts val="0"/>
              </a:spcAft>
              <a:buClr>
                <a:schemeClr val="accent6"/>
              </a:buClr>
              <a:buSzPts val="1200"/>
              <a:buChar char="•"/>
              <a:defRPr sz="1200"/>
            </a:lvl2pPr>
            <a:lvl3pPr indent="-298450" lvl="2" marL="1371600" algn="l">
              <a:lnSpc>
                <a:spcPct val="100000"/>
              </a:lnSpc>
              <a:spcBef>
                <a:spcPts val="300"/>
              </a:spcBef>
              <a:spcAft>
                <a:spcPts val="0"/>
              </a:spcAft>
              <a:buClr>
                <a:schemeClr val="accent6"/>
              </a:buClr>
              <a:buSzPts val="1100"/>
              <a:buChar char="•"/>
              <a:defRPr sz="1100"/>
            </a:lvl3pPr>
            <a:lvl4pPr indent="-285750" lvl="3" marL="1828800" algn="l">
              <a:lnSpc>
                <a:spcPct val="100000"/>
              </a:lnSpc>
              <a:spcBef>
                <a:spcPts val="300"/>
              </a:spcBef>
              <a:spcAft>
                <a:spcPts val="0"/>
              </a:spcAft>
              <a:buClr>
                <a:schemeClr val="accent6"/>
              </a:buClr>
              <a:buSzPts val="900"/>
              <a:buChar char="•"/>
              <a:defRPr sz="900"/>
            </a:lvl4pPr>
            <a:lvl5pPr indent="-285750" lvl="4" marL="2286000" algn="l">
              <a:lnSpc>
                <a:spcPct val="100000"/>
              </a:lnSpc>
              <a:spcBef>
                <a:spcPts val="300"/>
              </a:spcBef>
              <a:spcAft>
                <a:spcPts val="0"/>
              </a:spcAft>
              <a:buClr>
                <a:schemeClr val="accent6"/>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6"/>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6"/>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3" name="Shape 53"/>
        <p:cNvGrpSpPr/>
        <p:nvPr/>
      </p:nvGrpSpPr>
      <p:grpSpPr>
        <a:xfrm>
          <a:off x="0" y="0"/>
          <a:ext cx="0" cy="0"/>
          <a:chOff x="0" y="0"/>
          <a:chExt cx="0" cy="0"/>
        </a:xfrm>
      </p:grpSpPr>
      <p:sp>
        <p:nvSpPr>
          <p:cNvPr id="54" name="Google Shape;54;p7"/>
          <p:cNvSpPr txBox="1"/>
          <p:nvPr>
            <p:ph type="title"/>
          </p:nvPr>
        </p:nvSpPr>
        <p:spPr>
          <a:xfrm>
            <a:off x="3291840" y="1796796"/>
            <a:ext cx="5260200" cy="1220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6"/>
              </a:buClr>
              <a:buSzPts val="2500"/>
              <a:buFont typeface="Arial"/>
              <a:buNone/>
              <a:defRPr b="1" sz="25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 name="Google Shape;55;p7"/>
          <p:cNvSpPr txBox="1"/>
          <p:nvPr>
            <p:ph idx="1" type="body"/>
          </p:nvPr>
        </p:nvSpPr>
        <p:spPr>
          <a:xfrm>
            <a:off x="2708910" y="1488186"/>
            <a:ext cx="576000" cy="1220700"/>
          </a:xfrm>
          <a:prstGeom prst="rect">
            <a:avLst/>
          </a:prstGeom>
          <a:noFill/>
          <a:ln>
            <a:noFill/>
          </a:ln>
        </p:spPr>
        <p:txBody>
          <a:bodyPr anchorCtr="0" anchor="t" bIns="41150" lIns="68575" spcFirstLastPara="1" rIns="68575" wrap="square" tIns="34275">
            <a:noAutofit/>
          </a:bodyPr>
          <a:lstStyle>
            <a:lvl1pPr indent="-228600" lvl="0" marL="457200" algn="l">
              <a:lnSpc>
                <a:spcPct val="100000"/>
              </a:lnSpc>
              <a:spcBef>
                <a:spcPts val="300"/>
              </a:spcBef>
              <a:spcAft>
                <a:spcPts val="0"/>
              </a:spcAft>
              <a:buClr>
                <a:schemeClr val="accent6"/>
              </a:buClr>
              <a:buSzPts val="7500"/>
              <a:buNone/>
              <a:defRPr b="1" sz="75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 name="Google Shape;56;p7"/>
          <p:cNvSpPr txBox="1"/>
          <p:nvPr>
            <p:ph idx="2" type="body"/>
          </p:nvPr>
        </p:nvSpPr>
        <p:spPr>
          <a:xfrm>
            <a:off x="3291840" y="3231356"/>
            <a:ext cx="2949300" cy="44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6"/>
              </a:buClr>
              <a:buSzPts val="1800"/>
              <a:buNone/>
              <a:defRPr sz="18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 name="Google Shape;57;p7"/>
          <p:cNvSpPr txBox="1"/>
          <p:nvPr>
            <p:ph idx="3" type="body"/>
          </p:nvPr>
        </p:nvSpPr>
        <p:spPr>
          <a:xfrm>
            <a:off x="7125462" y="2407158"/>
            <a:ext cx="576000" cy="1220700"/>
          </a:xfrm>
          <a:prstGeom prst="rect">
            <a:avLst/>
          </a:prstGeom>
          <a:noFill/>
          <a:ln>
            <a:noFill/>
          </a:ln>
        </p:spPr>
        <p:txBody>
          <a:bodyPr anchorCtr="0" anchor="t" bIns="41150" lIns="68575" spcFirstLastPara="1" rIns="68575" wrap="square" tIns="34275">
            <a:noAutofit/>
          </a:bodyPr>
          <a:lstStyle>
            <a:lvl1pPr indent="-228600" lvl="0" marL="457200" algn="l">
              <a:lnSpc>
                <a:spcPct val="100000"/>
              </a:lnSpc>
              <a:spcBef>
                <a:spcPts val="300"/>
              </a:spcBef>
              <a:spcAft>
                <a:spcPts val="0"/>
              </a:spcAft>
              <a:buClr>
                <a:schemeClr val="accent6"/>
              </a:buClr>
              <a:buSzPts val="7500"/>
              <a:buNone/>
              <a:defRPr b="1" sz="75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descr="preencoded.png" id="58" name="Google Shape;58;p7"/>
          <p:cNvSpPr/>
          <p:nvPr/>
        </p:nvSpPr>
        <p:spPr>
          <a:xfrm>
            <a:off x="-5338" y="0"/>
            <a:ext cx="1913239" cy="5143500"/>
          </a:xfrm>
          <a:custGeom>
            <a:rect b="b" l="l" r="r" t="t"/>
            <a:pathLst>
              <a:path extrusionOk="0" h="6858000" w="2550985">
                <a:moveTo>
                  <a:pt x="2550985" y="0"/>
                </a:moveTo>
                <a:lnTo>
                  <a:pt x="0" y="0"/>
                </a:lnTo>
                <a:lnTo>
                  <a:pt x="0" y="6858000"/>
                </a:lnTo>
                <a:lnTo>
                  <a:pt x="2550985" y="6858000"/>
                </a:lnTo>
                <a:lnTo>
                  <a:pt x="2550985"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59" name="Google Shape;59;p7"/>
          <p:cNvSpPr/>
          <p:nvPr/>
        </p:nvSpPr>
        <p:spPr>
          <a:xfrm>
            <a:off x="-7061" y="0"/>
            <a:ext cx="1911443" cy="1916721"/>
          </a:xfrm>
          <a:custGeom>
            <a:rect b="b" l="l" r="r" t="t"/>
            <a:pathLst>
              <a:path extrusionOk="0" h="2555628" w="2548591">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descr="preencoded.png" id="60" name="Google Shape;60;p7"/>
          <p:cNvSpPr/>
          <p:nvPr/>
        </p:nvSpPr>
        <p:spPr>
          <a:xfrm>
            <a:off x="1907901" y="0"/>
            <a:ext cx="1920255" cy="1920255"/>
          </a:xfrm>
          <a:custGeom>
            <a:rect b="b" l="l" r="r" t="t"/>
            <a:pathLst>
              <a:path extrusionOk="0" h="2560340" w="256034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61" name="Google Shape;61;p7"/>
          <p:cNvSpPr/>
          <p:nvPr/>
        </p:nvSpPr>
        <p:spPr>
          <a:xfrm flipH="1">
            <a:off x="1901439" y="3231349"/>
            <a:ext cx="1913237" cy="1920330"/>
          </a:xfrm>
          <a:custGeom>
            <a:rect b="b" l="l" r="r" t="t"/>
            <a:pathLst>
              <a:path extrusionOk="0" h="1083" w="1079">
                <a:moveTo>
                  <a:pt x="0" y="1083"/>
                </a:moveTo>
                <a:lnTo>
                  <a:pt x="1079" y="1083"/>
                </a:lnTo>
                <a:lnTo>
                  <a:pt x="1079" y="0"/>
                </a:lnTo>
                <a:lnTo>
                  <a:pt x="0" y="1083"/>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62" name="Google Shape;62;p7"/>
          <p:cNvSpPr/>
          <p:nvPr/>
        </p:nvSpPr>
        <p:spPr>
          <a:xfrm flipH="1">
            <a:off x="-7962" y="3231349"/>
            <a:ext cx="1913237" cy="1920330"/>
          </a:xfrm>
          <a:custGeom>
            <a:rect b="b" l="l" r="r" t="t"/>
            <a:pathLst>
              <a:path extrusionOk="0" h="1083" w="1079">
                <a:moveTo>
                  <a:pt x="0" y="1083"/>
                </a:moveTo>
                <a:lnTo>
                  <a:pt x="1079" y="1083"/>
                </a:lnTo>
                <a:lnTo>
                  <a:pt x="1079" y="0"/>
                </a:lnTo>
                <a:lnTo>
                  <a:pt x="0" y="108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EB Garamond"/>
              <a:ea typeface="EB Garamond"/>
              <a:cs typeface="EB Garamond"/>
              <a:sym typeface="EB Garamond"/>
            </a:endParaRPr>
          </a:p>
        </p:txBody>
      </p:sp>
      <p:sp>
        <p:nvSpPr>
          <p:cNvPr id="63" name="Google Shape;63;p7"/>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4">
  <p:cSld name="Team x4">
    <p:spTree>
      <p:nvGrpSpPr>
        <p:cNvPr id="64" name="Shape 64"/>
        <p:cNvGrpSpPr/>
        <p:nvPr/>
      </p:nvGrpSpPr>
      <p:grpSpPr>
        <a:xfrm>
          <a:off x="0" y="0"/>
          <a:ext cx="0" cy="0"/>
          <a:chOff x="0" y="0"/>
          <a:chExt cx="0" cy="0"/>
        </a:xfrm>
      </p:grpSpPr>
      <p:sp>
        <p:nvSpPr>
          <p:cNvPr id="65" name="Google Shape;65;p8"/>
          <p:cNvSpPr/>
          <p:nvPr/>
        </p:nvSpPr>
        <p:spPr>
          <a:xfrm>
            <a:off x="-18048" y="2543175"/>
            <a:ext cx="9162000" cy="2600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300">
              <a:solidFill>
                <a:schemeClr val="lt1"/>
              </a:solidFill>
              <a:latin typeface="EB Garamond"/>
              <a:ea typeface="EB Garamond"/>
              <a:cs typeface="EB Garamond"/>
              <a:sym typeface="EB Garamond"/>
            </a:endParaRPr>
          </a:p>
        </p:txBody>
      </p:sp>
      <p:sp>
        <p:nvSpPr>
          <p:cNvPr id="66" name="Google Shape;66;p8"/>
          <p:cNvSpPr txBox="1"/>
          <p:nvPr>
            <p:ph type="title"/>
          </p:nvPr>
        </p:nvSpPr>
        <p:spPr>
          <a:xfrm>
            <a:off x="569214" y="912114"/>
            <a:ext cx="8003400" cy="5760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8"/>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8"/>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69" name="Google Shape;69;p8"/>
          <p:cNvSpPr/>
          <p:nvPr>
            <p:ph idx="2" type="pic"/>
          </p:nvPr>
        </p:nvSpPr>
        <p:spPr>
          <a:xfrm>
            <a:off x="569179" y="1794017"/>
            <a:ext cx="1947600" cy="1947600"/>
          </a:xfrm>
          <a:prstGeom prst="rect">
            <a:avLst/>
          </a:prstGeom>
          <a:solidFill>
            <a:srgbClr val="E3E5BC"/>
          </a:solidFill>
          <a:ln>
            <a:noFill/>
          </a:ln>
        </p:spPr>
      </p:sp>
      <p:sp>
        <p:nvSpPr>
          <p:cNvPr id="70" name="Google Shape;70;p8"/>
          <p:cNvSpPr txBox="1"/>
          <p:nvPr>
            <p:ph idx="1" type="body"/>
          </p:nvPr>
        </p:nvSpPr>
        <p:spPr>
          <a:xfrm>
            <a:off x="569179" y="3742136"/>
            <a:ext cx="1949100" cy="832200"/>
          </a:xfrm>
          <a:prstGeom prst="rect">
            <a:avLst/>
          </a:prstGeom>
          <a:solidFill>
            <a:schemeClr val="lt1"/>
          </a:solidFill>
          <a:ln>
            <a:noFill/>
          </a:ln>
        </p:spPr>
        <p:txBody>
          <a:bodyPr anchorCtr="0" anchor="t" bIns="34275" lIns="0" spcFirstLastPara="1" rIns="0" wrap="square" tIns="2057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8"/>
          <p:cNvSpPr txBox="1"/>
          <p:nvPr>
            <p:ph idx="3" type="body"/>
          </p:nvPr>
        </p:nvSpPr>
        <p:spPr>
          <a:xfrm>
            <a:off x="687664" y="4199816"/>
            <a:ext cx="1712700" cy="2739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8"/>
          <p:cNvSpPr/>
          <p:nvPr>
            <p:ph idx="4" type="pic"/>
          </p:nvPr>
        </p:nvSpPr>
        <p:spPr>
          <a:xfrm>
            <a:off x="2638021" y="1794464"/>
            <a:ext cx="1947600" cy="1947600"/>
          </a:xfrm>
          <a:prstGeom prst="rect">
            <a:avLst/>
          </a:prstGeom>
          <a:solidFill>
            <a:srgbClr val="E3E5BC"/>
          </a:solidFill>
          <a:ln>
            <a:noFill/>
          </a:ln>
        </p:spPr>
      </p:sp>
      <p:sp>
        <p:nvSpPr>
          <p:cNvPr id="73" name="Google Shape;73;p8"/>
          <p:cNvSpPr txBox="1"/>
          <p:nvPr>
            <p:ph idx="5" type="body"/>
          </p:nvPr>
        </p:nvSpPr>
        <p:spPr>
          <a:xfrm>
            <a:off x="2637560" y="3742583"/>
            <a:ext cx="1949100" cy="832200"/>
          </a:xfrm>
          <a:prstGeom prst="rect">
            <a:avLst/>
          </a:prstGeom>
          <a:solidFill>
            <a:schemeClr val="lt1"/>
          </a:solidFill>
          <a:ln>
            <a:noFill/>
          </a:ln>
        </p:spPr>
        <p:txBody>
          <a:bodyPr anchorCtr="0" anchor="t" bIns="34275" lIns="0" spcFirstLastPara="1" rIns="0" wrap="square" tIns="2057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8"/>
          <p:cNvSpPr txBox="1"/>
          <p:nvPr>
            <p:ph idx="6" type="body"/>
          </p:nvPr>
        </p:nvSpPr>
        <p:spPr>
          <a:xfrm>
            <a:off x="2755555" y="4200263"/>
            <a:ext cx="1712700" cy="2739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8"/>
          <p:cNvSpPr/>
          <p:nvPr>
            <p:ph idx="7" type="pic"/>
          </p:nvPr>
        </p:nvSpPr>
        <p:spPr>
          <a:xfrm>
            <a:off x="4706863" y="1794911"/>
            <a:ext cx="1947600" cy="1947600"/>
          </a:xfrm>
          <a:prstGeom prst="rect">
            <a:avLst/>
          </a:prstGeom>
          <a:solidFill>
            <a:srgbClr val="E3E5BC"/>
          </a:solidFill>
          <a:ln>
            <a:noFill/>
          </a:ln>
        </p:spPr>
      </p:sp>
      <p:sp>
        <p:nvSpPr>
          <p:cNvPr id="76" name="Google Shape;76;p8"/>
          <p:cNvSpPr txBox="1"/>
          <p:nvPr>
            <p:ph idx="8" type="body"/>
          </p:nvPr>
        </p:nvSpPr>
        <p:spPr>
          <a:xfrm>
            <a:off x="4705942" y="3743030"/>
            <a:ext cx="1949100" cy="832200"/>
          </a:xfrm>
          <a:prstGeom prst="rect">
            <a:avLst/>
          </a:prstGeom>
          <a:solidFill>
            <a:schemeClr val="lt1"/>
          </a:solidFill>
          <a:ln>
            <a:noFill/>
          </a:ln>
        </p:spPr>
        <p:txBody>
          <a:bodyPr anchorCtr="0" anchor="t" bIns="34275" lIns="0" spcFirstLastPara="1" rIns="0" wrap="square" tIns="2057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8"/>
          <p:cNvSpPr txBox="1"/>
          <p:nvPr>
            <p:ph idx="9" type="body"/>
          </p:nvPr>
        </p:nvSpPr>
        <p:spPr>
          <a:xfrm>
            <a:off x="4824397" y="4200710"/>
            <a:ext cx="1712700" cy="2739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8"/>
          <p:cNvSpPr/>
          <p:nvPr>
            <p:ph idx="13" type="pic"/>
          </p:nvPr>
        </p:nvSpPr>
        <p:spPr>
          <a:xfrm>
            <a:off x="6775704" y="1794911"/>
            <a:ext cx="1947600" cy="1947600"/>
          </a:xfrm>
          <a:prstGeom prst="rect">
            <a:avLst/>
          </a:prstGeom>
          <a:solidFill>
            <a:srgbClr val="E3E5BC"/>
          </a:solidFill>
          <a:ln>
            <a:noFill/>
          </a:ln>
        </p:spPr>
      </p:sp>
      <p:sp>
        <p:nvSpPr>
          <p:cNvPr id="79" name="Google Shape;79;p8"/>
          <p:cNvSpPr txBox="1"/>
          <p:nvPr>
            <p:ph idx="14" type="body"/>
          </p:nvPr>
        </p:nvSpPr>
        <p:spPr>
          <a:xfrm>
            <a:off x="6774323" y="3743030"/>
            <a:ext cx="1949100" cy="832200"/>
          </a:xfrm>
          <a:prstGeom prst="rect">
            <a:avLst/>
          </a:prstGeom>
          <a:solidFill>
            <a:schemeClr val="lt1"/>
          </a:solidFill>
          <a:ln>
            <a:noFill/>
          </a:ln>
        </p:spPr>
        <p:txBody>
          <a:bodyPr anchorCtr="0" anchor="t" bIns="34275" lIns="0" spcFirstLastPara="1" rIns="0" wrap="square" tIns="205725">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8"/>
          <p:cNvSpPr txBox="1"/>
          <p:nvPr>
            <p:ph idx="15" type="body"/>
          </p:nvPr>
        </p:nvSpPr>
        <p:spPr>
          <a:xfrm>
            <a:off x="6893238" y="4200710"/>
            <a:ext cx="1712700" cy="2739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p:cSld name="Team x8">
    <p:spTree>
      <p:nvGrpSpPr>
        <p:cNvPr id="81" name="Shape 81"/>
        <p:cNvGrpSpPr/>
        <p:nvPr/>
      </p:nvGrpSpPr>
      <p:grpSpPr>
        <a:xfrm>
          <a:off x="0" y="0"/>
          <a:ext cx="0" cy="0"/>
          <a:chOff x="0" y="0"/>
          <a:chExt cx="0" cy="0"/>
        </a:xfrm>
      </p:grpSpPr>
      <p:sp>
        <p:nvSpPr>
          <p:cNvPr id="82" name="Google Shape;82;p9"/>
          <p:cNvSpPr txBox="1"/>
          <p:nvPr>
            <p:ph type="title"/>
          </p:nvPr>
        </p:nvSpPr>
        <p:spPr>
          <a:xfrm>
            <a:off x="569214" y="404622"/>
            <a:ext cx="8003400" cy="5760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9"/>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9"/>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85" name="Google Shape;85;p9"/>
          <p:cNvSpPr/>
          <p:nvPr>
            <p:ph idx="2" type="pic"/>
          </p:nvPr>
        </p:nvSpPr>
        <p:spPr>
          <a:xfrm>
            <a:off x="953262" y="1159002"/>
            <a:ext cx="1522500" cy="1371600"/>
          </a:xfrm>
          <a:prstGeom prst="rect">
            <a:avLst/>
          </a:prstGeom>
          <a:solidFill>
            <a:srgbClr val="E3E5BC"/>
          </a:solidFill>
          <a:ln>
            <a:noFill/>
          </a:ln>
        </p:spPr>
      </p:sp>
      <p:sp>
        <p:nvSpPr>
          <p:cNvPr id="86" name="Google Shape;86;p9"/>
          <p:cNvSpPr txBox="1"/>
          <p:nvPr>
            <p:ph idx="1" type="body"/>
          </p:nvPr>
        </p:nvSpPr>
        <p:spPr>
          <a:xfrm>
            <a:off x="953262" y="2393442"/>
            <a:ext cx="1522500" cy="521100"/>
          </a:xfrm>
          <a:prstGeom prst="rect">
            <a:avLst/>
          </a:prstGeom>
          <a:solidFill>
            <a:schemeClr val="accent4"/>
          </a:solidFill>
          <a:ln>
            <a:noFill/>
          </a:ln>
        </p:spPr>
        <p:txBody>
          <a:bodyPr anchorCtr="0" anchor="t" bIns="34275" lIns="0" spcFirstLastPara="1" rIns="0" wrap="square" tIns="116575">
            <a:noAutofit/>
          </a:bodyPr>
          <a:lstStyle>
            <a:lvl1pPr indent="-228600" lvl="0" marL="457200" algn="ctr">
              <a:lnSpc>
                <a:spcPct val="100000"/>
              </a:lnSpc>
              <a:spcBef>
                <a:spcPts val="0"/>
              </a:spcBef>
              <a:spcAft>
                <a:spcPts val="0"/>
              </a:spcAft>
              <a:buClr>
                <a:schemeClr val="accent6"/>
              </a:buClr>
              <a:buSzPts val="1100"/>
              <a:buNone/>
              <a:defRPr b="1" sz="11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9"/>
          <p:cNvSpPr txBox="1"/>
          <p:nvPr>
            <p:ph idx="3" type="body"/>
          </p:nvPr>
        </p:nvSpPr>
        <p:spPr>
          <a:xfrm>
            <a:off x="953262" y="2712720"/>
            <a:ext cx="1522500" cy="1371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900"/>
              <a:buNone/>
              <a:defRPr sz="9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9"/>
          <p:cNvSpPr/>
          <p:nvPr>
            <p:ph idx="4" type="pic"/>
          </p:nvPr>
        </p:nvSpPr>
        <p:spPr>
          <a:xfrm>
            <a:off x="953262" y="3108198"/>
            <a:ext cx="1522500" cy="1371600"/>
          </a:xfrm>
          <a:prstGeom prst="rect">
            <a:avLst/>
          </a:prstGeom>
          <a:solidFill>
            <a:srgbClr val="E3E5BC"/>
          </a:solidFill>
          <a:ln>
            <a:noFill/>
          </a:ln>
        </p:spPr>
      </p:sp>
      <p:sp>
        <p:nvSpPr>
          <p:cNvPr id="89" name="Google Shape;89;p9"/>
          <p:cNvSpPr txBox="1"/>
          <p:nvPr>
            <p:ph idx="5" type="body"/>
          </p:nvPr>
        </p:nvSpPr>
        <p:spPr>
          <a:xfrm>
            <a:off x="953262" y="4342638"/>
            <a:ext cx="1522500" cy="521100"/>
          </a:xfrm>
          <a:prstGeom prst="rect">
            <a:avLst/>
          </a:prstGeom>
          <a:solidFill>
            <a:schemeClr val="accent1"/>
          </a:solidFill>
          <a:ln>
            <a:noFill/>
          </a:ln>
        </p:spPr>
        <p:txBody>
          <a:bodyPr anchorCtr="0" anchor="t" bIns="34275" lIns="0" spcFirstLastPara="1" rIns="0" wrap="square" tIns="116575">
            <a:noAutofit/>
          </a:bodyPr>
          <a:lstStyle>
            <a:lvl1pPr indent="-228600" lvl="0" marL="457200" algn="ctr">
              <a:lnSpc>
                <a:spcPct val="100000"/>
              </a:lnSpc>
              <a:spcBef>
                <a:spcPts val="0"/>
              </a:spcBef>
              <a:spcAft>
                <a:spcPts val="0"/>
              </a:spcAft>
              <a:buClr>
                <a:schemeClr val="accent6"/>
              </a:buClr>
              <a:buSzPts val="1100"/>
              <a:buNone/>
              <a:defRPr b="1" sz="11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9"/>
          <p:cNvSpPr txBox="1"/>
          <p:nvPr>
            <p:ph idx="6" type="body"/>
          </p:nvPr>
        </p:nvSpPr>
        <p:spPr>
          <a:xfrm>
            <a:off x="953262" y="4661916"/>
            <a:ext cx="1522500" cy="1371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900"/>
              <a:buNone/>
              <a:defRPr sz="9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9"/>
          <p:cNvSpPr/>
          <p:nvPr>
            <p:ph idx="7" type="pic"/>
          </p:nvPr>
        </p:nvSpPr>
        <p:spPr>
          <a:xfrm>
            <a:off x="2871216" y="1159002"/>
            <a:ext cx="1522500" cy="1371600"/>
          </a:xfrm>
          <a:prstGeom prst="rect">
            <a:avLst/>
          </a:prstGeom>
          <a:solidFill>
            <a:srgbClr val="E3E5BC"/>
          </a:solidFill>
          <a:ln>
            <a:noFill/>
          </a:ln>
        </p:spPr>
      </p:sp>
      <p:sp>
        <p:nvSpPr>
          <p:cNvPr id="92" name="Google Shape;92;p9"/>
          <p:cNvSpPr txBox="1"/>
          <p:nvPr>
            <p:ph idx="8" type="body"/>
          </p:nvPr>
        </p:nvSpPr>
        <p:spPr>
          <a:xfrm>
            <a:off x="2871216" y="2393442"/>
            <a:ext cx="1522500" cy="521100"/>
          </a:xfrm>
          <a:prstGeom prst="rect">
            <a:avLst/>
          </a:prstGeom>
          <a:solidFill>
            <a:schemeClr val="accent1"/>
          </a:solidFill>
          <a:ln>
            <a:noFill/>
          </a:ln>
        </p:spPr>
        <p:txBody>
          <a:bodyPr anchorCtr="0" anchor="t" bIns="34275" lIns="0" spcFirstLastPara="1" rIns="0" wrap="square" tIns="116575">
            <a:noAutofit/>
          </a:bodyPr>
          <a:lstStyle>
            <a:lvl1pPr indent="-228600" lvl="0" marL="457200" algn="ctr">
              <a:lnSpc>
                <a:spcPct val="100000"/>
              </a:lnSpc>
              <a:spcBef>
                <a:spcPts val="0"/>
              </a:spcBef>
              <a:spcAft>
                <a:spcPts val="0"/>
              </a:spcAft>
              <a:buClr>
                <a:schemeClr val="accent6"/>
              </a:buClr>
              <a:buSzPts val="1100"/>
              <a:buNone/>
              <a:defRPr b="1" sz="11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9"/>
          <p:cNvSpPr txBox="1"/>
          <p:nvPr>
            <p:ph idx="9" type="body"/>
          </p:nvPr>
        </p:nvSpPr>
        <p:spPr>
          <a:xfrm>
            <a:off x="2871216" y="2712720"/>
            <a:ext cx="1522500" cy="1371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900"/>
              <a:buNone/>
              <a:defRPr sz="9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9"/>
          <p:cNvSpPr/>
          <p:nvPr>
            <p:ph idx="13" type="pic"/>
          </p:nvPr>
        </p:nvSpPr>
        <p:spPr>
          <a:xfrm>
            <a:off x="2871216" y="3108198"/>
            <a:ext cx="1522500" cy="1371600"/>
          </a:xfrm>
          <a:prstGeom prst="rect">
            <a:avLst/>
          </a:prstGeom>
          <a:solidFill>
            <a:srgbClr val="E3E5BC"/>
          </a:solidFill>
          <a:ln>
            <a:noFill/>
          </a:ln>
        </p:spPr>
      </p:sp>
      <p:sp>
        <p:nvSpPr>
          <p:cNvPr id="95" name="Google Shape;95;p9"/>
          <p:cNvSpPr txBox="1"/>
          <p:nvPr>
            <p:ph idx="14" type="body"/>
          </p:nvPr>
        </p:nvSpPr>
        <p:spPr>
          <a:xfrm>
            <a:off x="2871216" y="4342638"/>
            <a:ext cx="1522500" cy="521100"/>
          </a:xfrm>
          <a:prstGeom prst="rect">
            <a:avLst/>
          </a:prstGeom>
          <a:solidFill>
            <a:schemeClr val="accent4"/>
          </a:solidFill>
          <a:ln>
            <a:noFill/>
          </a:ln>
        </p:spPr>
        <p:txBody>
          <a:bodyPr anchorCtr="0" anchor="t" bIns="34275" lIns="0" spcFirstLastPara="1" rIns="0" wrap="square" tIns="116575">
            <a:noAutofit/>
          </a:bodyPr>
          <a:lstStyle>
            <a:lvl1pPr indent="-228600" lvl="0" marL="457200" algn="ctr">
              <a:lnSpc>
                <a:spcPct val="100000"/>
              </a:lnSpc>
              <a:spcBef>
                <a:spcPts val="0"/>
              </a:spcBef>
              <a:spcAft>
                <a:spcPts val="0"/>
              </a:spcAft>
              <a:buClr>
                <a:schemeClr val="accent6"/>
              </a:buClr>
              <a:buSzPts val="1100"/>
              <a:buNone/>
              <a:defRPr b="1" sz="11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9"/>
          <p:cNvSpPr txBox="1"/>
          <p:nvPr>
            <p:ph idx="15" type="body"/>
          </p:nvPr>
        </p:nvSpPr>
        <p:spPr>
          <a:xfrm>
            <a:off x="2871216" y="4661916"/>
            <a:ext cx="1522500" cy="1371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900"/>
              <a:buNone/>
              <a:defRPr sz="9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9"/>
          <p:cNvSpPr/>
          <p:nvPr>
            <p:ph idx="16" type="pic"/>
          </p:nvPr>
        </p:nvSpPr>
        <p:spPr>
          <a:xfrm>
            <a:off x="4789170" y="1159002"/>
            <a:ext cx="1522500" cy="1371600"/>
          </a:xfrm>
          <a:prstGeom prst="rect">
            <a:avLst/>
          </a:prstGeom>
          <a:solidFill>
            <a:srgbClr val="E3E5BC"/>
          </a:solidFill>
          <a:ln>
            <a:noFill/>
          </a:ln>
        </p:spPr>
      </p:sp>
      <p:sp>
        <p:nvSpPr>
          <p:cNvPr id="98" name="Google Shape;98;p9"/>
          <p:cNvSpPr txBox="1"/>
          <p:nvPr>
            <p:ph idx="17" type="body"/>
          </p:nvPr>
        </p:nvSpPr>
        <p:spPr>
          <a:xfrm>
            <a:off x="4789170" y="2393442"/>
            <a:ext cx="1522500" cy="521100"/>
          </a:xfrm>
          <a:prstGeom prst="rect">
            <a:avLst/>
          </a:prstGeom>
          <a:solidFill>
            <a:schemeClr val="accent4"/>
          </a:solidFill>
          <a:ln>
            <a:noFill/>
          </a:ln>
        </p:spPr>
        <p:txBody>
          <a:bodyPr anchorCtr="0" anchor="t" bIns="34275" lIns="0" spcFirstLastPara="1" rIns="0" wrap="square" tIns="116575">
            <a:noAutofit/>
          </a:bodyPr>
          <a:lstStyle>
            <a:lvl1pPr indent="-228600" lvl="0" marL="457200" algn="ctr">
              <a:lnSpc>
                <a:spcPct val="100000"/>
              </a:lnSpc>
              <a:spcBef>
                <a:spcPts val="0"/>
              </a:spcBef>
              <a:spcAft>
                <a:spcPts val="0"/>
              </a:spcAft>
              <a:buClr>
                <a:schemeClr val="accent6"/>
              </a:buClr>
              <a:buSzPts val="1100"/>
              <a:buNone/>
              <a:defRPr b="1" sz="11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9"/>
          <p:cNvSpPr txBox="1"/>
          <p:nvPr>
            <p:ph idx="18" type="body"/>
          </p:nvPr>
        </p:nvSpPr>
        <p:spPr>
          <a:xfrm>
            <a:off x="4789170" y="2712720"/>
            <a:ext cx="1522500" cy="1371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900"/>
              <a:buNone/>
              <a:defRPr sz="9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9"/>
          <p:cNvSpPr/>
          <p:nvPr>
            <p:ph idx="19" type="pic"/>
          </p:nvPr>
        </p:nvSpPr>
        <p:spPr>
          <a:xfrm>
            <a:off x="4789170" y="3108198"/>
            <a:ext cx="1522500" cy="1371600"/>
          </a:xfrm>
          <a:prstGeom prst="rect">
            <a:avLst/>
          </a:prstGeom>
          <a:solidFill>
            <a:srgbClr val="E3E5BC"/>
          </a:solidFill>
          <a:ln>
            <a:noFill/>
          </a:ln>
        </p:spPr>
      </p:sp>
      <p:sp>
        <p:nvSpPr>
          <p:cNvPr id="101" name="Google Shape;101;p9"/>
          <p:cNvSpPr txBox="1"/>
          <p:nvPr>
            <p:ph idx="20" type="body"/>
          </p:nvPr>
        </p:nvSpPr>
        <p:spPr>
          <a:xfrm>
            <a:off x="4789170" y="4342638"/>
            <a:ext cx="1522500" cy="521100"/>
          </a:xfrm>
          <a:prstGeom prst="rect">
            <a:avLst/>
          </a:prstGeom>
          <a:solidFill>
            <a:schemeClr val="accent1"/>
          </a:solidFill>
          <a:ln>
            <a:noFill/>
          </a:ln>
        </p:spPr>
        <p:txBody>
          <a:bodyPr anchorCtr="0" anchor="t" bIns="34275" lIns="0" spcFirstLastPara="1" rIns="0" wrap="square" tIns="116575">
            <a:noAutofit/>
          </a:bodyPr>
          <a:lstStyle>
            <a:lvl1pPr indent="-228600" lvl="0" marL="457200" algn="ctr">
              <a:lnSpc>
                <a:spcPct val="100000"/>
              </a:lnSpc>
              <a:spcBef>
                <a:spcPts val="0"/>
              </a:spcBef>
              <a:spcAft>
                <a:spcPts val="0"/>
              </a:spcAft>
              <a:buClr>
                <a:schemeClr val="accent6"/>
              </a:buClr>
              <a:buSzPts val="1100"/>
              <a:buNone/>
              <a:defRPr b="1" sz="11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9"/>
          <p:cNvSpPr txBox="1"/>
          <p:nvPr>
            <p:ph idx="21" type="body"/>
          </p:nvPr>
        </p:nvSpPr>
        <p:spPr>
          <a:xfrm>
            <a:off x="4789170" y="4661916"/>
            <a:ext cx="1522500" cy="1371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900"/>
              <a:buNone/>
              <a:defRPr sz="9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9"/>
          <p:cNvSpPr/>
          <p:nvPr>
            <p:ph idx="22" type="pic"/>
          </p:nvPr>
        </p:nvSpPr>
        <p:spPr>
          <a:xfrm>
            <a:off x="6707124" y="1159002"/>
            <a:ext cx="1522500" cy="1371600"/>
          </a:xfrm>
          <a:prstGeom prst="rect">
            <a:avLst/>
          </a:prstGeom>
          <a:solidFill>
            <a:srgbClr val="E3E5BC"/>
          </a:solidFill>
          <a:ln>
            <a:noFill/>
          </a:ln>
        </p:spPr>
      </p:sp>
      <p:sp>
        <p:nvSpPr>
          <p:cNvPr id="104" name="Google Shape;104;p9"/>
          <p:cNvSpPr txBox="1"/>
          <p:nvPr>
            <p:ph idx="23" type="body"/>
          </p:nvPr>
        </p:nvSpPr>
        <p:spPr>
          <a:xfrm>
            <a:off x="6707124" y="2393442"/>
            <a:ext cx="1522500" cy="521100"/>
          </a:xfrm>
          <a:prstGeom prst="rect">
            <a:avLst/>
          </a:prstGeom>
          <a:solidFill>
            <a:schemeClr val="accent1"/>
          </a:solidFill>
          <a:ln>
            <a:noFill/>
          </a:ln>
        </p:spPr>
        <p:txBody>
          <a:bodyPr anchorCtr="0" anchor="t" bIns="34275" lIns="0" spcFirstLastPara="1" rIns="0" wrap="square" tIns="116575">
            <a:noAutofit/>
          </a:bodyPr>
          <a:lstStyle>
            <a:lvl1pPr indent="-228600" lvl="0" marL="457200" algn="ctr">
              <a:lnSpc>
                <a:spcPct val="100000"/>
              </a:lnSpc>
              <a:spcBef>
                <a:spcPts val="0"/>
              </a:spcBef>
              <a:spcAft>
                <a:spcPts val="0"/>
              </a:spcAft>
              <a:buClr>
                <a:schemeClr val="accent6"/>
              </a:buClr>
              <a:buSzPts val="1100"/>
              <a:buNone/>
              <a:defRPr b="1" sz="11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9"/>
          <p:cNvSpPr txBox="1"/>
          <p:nvPr>
            <p:ph idx="24" type="body"/>
          </p:nvPr>
        </p:nvSpPr>
        <p:spPr>
          <a:xfrm>
            <a:off x="6707124" y="2712720"/>
            <a:ext cx="1522500" cy="1371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900"/>
              <a:buNone/>
              <a:defRPr sz="9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9"/>
          <p:cNvSpPr/>
          <p:nvPr>
            <p:ph idx="25" type="pic"/>
          </p:nvPr>
        </p:nvSpPr>
        <p:spPr>
          <a:xfrm>
            <a:off x="6707124" y="3108198"/>
            <a:ext cx="1522500" cy="1371600"/>
          </a:xfrm>
          <a:prstGeom prst="rect">
            <a:avLst/>
          </a:prstGeom>
          <a:solidFill>
            <a:srgbClr val="E3E5BC"/>
          </a:solidFill>
          <a:ln>
            <a:noFill/>
          </a:ln>
        </p:spPr>
      </p:sp>
      <p:sp>
        <p:nvSpPr>
          <p:cNvPr id="107" name="Google Shape;107;p9"/>
          <p:cNvSpPr txBox="1"/>
          <p:nvPr>
            <p:ph idx="26" type="body"/>
          </p:nvPr>
        </p:nvSpPr>
        <p:spPr>
          <a:xfrm>
            <a:off x="6707124" y="4342638"/>
            <a:ext cx="1522500" cy="521100"/>
          </a:xfrm>
          <a:prstGeom prst="rect">
            <a:avLst/>
          </a:prstGeom>
          <a:solidFill>
            <a:schemeClr val="accent4"/>
          </a:solidFill>
          <a:ln>
            <a:noFill/>
          </a:ln>
        </p:spPr>
        <p:txBody>
          <a:bodyPr anchorCtr="0" anchor="t" bIns="34275" lIns="0" spcFirstLastPara="1" rIns="0" wrap="square" tIns="116575">
            <a:noAutofit/>
          </a:bodyPr>
          <a:lstStyle>
            <a:lvl1pPr indent="-228600" lvl="0" marL="457200" algn="ctr">
              <a:lnSpc>
                <a:spcPct val="100000"/>
              </a:lnSpc>
              <a:spcBef>
                <a:spcPts val="0"/>
              </a:spcBef>
              <a:spcAft>
                <a:spcPts val="0"/>
              </a:spcAft>
              <a:buClr>
                <a:schemeClr val="accent6"/>
              </a:buClr>
              <a:buSzPts val="1100"/>
              <a:buNone/>
              <a:defRPr b="1" sz="1100" cap="none">
                <a:solidFill>
                  <a:schemeClr val="accent6"/>
                </a:solidFill>
                <a:latin typeface="Arial"/>
                <a:ea typeface="Arial"/>
                <a:cs typeface="Arial"/>
                <a:sym typeface="Arial"/>
              </a:defRPr>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9"/>
          <p:cNvSpPr txBox="1"/>
          <p:nvPr>
            <p:ph idx="27" type="body"/>
          </p:nvPr>
        </p:nvSpPr>
        <p:spPr>
          <a:xfrm>
            <a:off x="6707124" y="4661916"/>
            <a:ext cx="1522500" cy="1371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300"/>
              </a:spcBef>
              <a:spcAft>
                <a:spcPts val="0"/>
              </a:spcAft>
              <a:buClr>
                <a:schemeClr val="accent6"/>
              </a:buClr>
              <a:buSzPts val="900"/>
              <a:buNone/>
              <a:defRPr sz="9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109" name="Shape 109"/>
        <p:cNvGrpSpPr/>
        <p:nvPr/>
      </p:nvGrpSpPr>
      <p:grpSpPr>
        <a:xfrm>
          <a:off x="0" y="0"/>
          <a:ext cx="0" cy="0"/>
          <a:chOff x="0" y="0"/>
          <a:chExt cx="0" cy="0"/>
        </a:xfrm>
      </p:grpSpPr>
      <p:sp>
        <p:nvSpPr>
          <p:cNvPr id="110" name="Google Shape;110;p10"/>
          <p:cNvSpPr/>
          <p:nvPr/>
        </p:nvSpPr>
        <p:spPr>
          <a:xfrm>
            <a:off x="514004" y="2847360"/>
            <a:ext cx="1508700" cy="1138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EB Garamond"/>
              <a:ea typeface="EB Garamond"/>
              <a:cs typeface="EB Garamond"/>
              <a:sym typeface="EB Garamond"/>
            </a:endParaRPr>
          </a:p>
        </p:txBody>
      </p:sp>
      <p:sp>
        <p:nvSpPr>
          <p:cNvPr id="111" name="Google Shape;111;p10"/>
          <p:cNvSpPr/>
          <p:nvPr/>
        </p:nvSpPr>
        <p:spPr>
          <a:xfrm>
            <a:off x="2175683" y="2847360"/>
            <a:ext cx="1508700" cy="1138500"/>
          </a:xfrm>
          <a:prstGeom prst="rect">
            <a:avLst/>
          </a:prstGeom>
          <a:solidFill>
            <a:srgbClr val="DCE6F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EB Garamond"/>
              <a:ea typeface="EB Garamond"/>
              <a:cs typeface="EB Garamond"/>
              <a:sym typeface="EB Garamond"/>
            </a:endParaRPr>
          </a:p>
        </p:txBody>
      </p:sp>
      <p:sp>
        <p:nvSpPr>
          <p:cNvPr id="112" name="Google Shape;112;p10"/>
          <p:cNvSpPr/>
          <p:nvPr/>
        </p:nvSpPr>
        <p:spPr>
          <a:xfrm>
            <a:off x="3837363" y="2847360"/>
            <a:ext cx="1508700" cy="1138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EB Garamond"/>
              <a:ea typeface="EB Garamond"/>
              <a:cs typeface="EB Garamond"/>
              <a:sym typeface="EB Garamond"/>
            </a:endParaRPr>
          </a:p>
        </p:txBody>
      </p:sp>
      <p:sp>
        <p:nvSpPr>
          <p:cNvPr id="113" name="Google Shape;113;p10"/>
          <p:cNvSpPr/>
          <p:nvPr/>
        </p:nvSpPr>
        <p:spPr>
          <a:xfrm>
            <a:off x="7160722" y="2847360"/>
            <a:ext cx="1508700" cy="1138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EB Garamond"/>
              <a:ea typeface="EB Garamond"/>
              <a:cs typeface="EB Garamond"/>
              <a:sym typeface="EB Garamond"/>
            </a:endParaRPr>
          </a:p>
        </p:txBody>
      </p:sp>
      <p:sp>
        <p:nvSpPr>
          <p:cNvPr id="114" name="Google Shape;114;p10"/>
          <p:cNvSpPr/>
          <p:nvPr/>
        </p:nvSpPr>
        <p:spPr>
          <a:xfrm>
            <a:off x="5499043" y="2847360"/>
            <a:ext cx="1508700" cy="1138500"/>
          </a:xfrm>
          <a:prstGeom prst="rect">
            <a:avLst/>
          </a:prstGeom>
          <a:solidFill>
            <a:srgbClr val="DCE6F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EB Garamond"/>
              <a:ea typeface="EB Garamond"/>
              <a:cs typeface="EB Garamond"/>
              <a:sym typeface="EB Garamond"/>
            </a:endParaRPr>
          </a:p>
        </p:txBody>
      </p:sp>
      <p:sp>
        <p:nvSpPr>
          <p:cNvPr id="115" name="Google Shape;115;p10"/>
          <p:cNvSpPr txBox="1"/>
          <p:nvPr>
            <p:ph type="title"/>
          </p:nvPr>
        </p:nvSpPr>
        <p:spPr>
          <a:xfrm>
            <a:off x="569214" y="630936"/>
            <a:ext cx="8003400" cy="5760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accent6"/>
              </a:buClr>
              <a:buSzPts val="3300"/>
              <a:buFont typeface="Arial Blac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10"/>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0"/>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18" name="Google Shape;118;p10"/>
          <p:cNvSpPr txBox="1"/>
          <p:nvPr>
            <p:ph idx="1" type="body"/>
          </p:nvPr>
        </p:nvSpPr>
        <p:spPr>
          <a:xfrm>
            <a:off x="514004" y="1868763"/>
            <a:ext cx="1508700" cy="2118900"/>
          </a:xfrm>
          <a:prstGeom prst="rect">
            <a:avLst/>
          </a:prstGeom>
          <a:noFill/>
          <a:ln cap="flat" cmpd="sng" w="12700">
            <a:solidFill>
              <a:schemeClr val="accent1"/>
            </a:solidFill>
            <a:prstDash val="solid"/>
            <a:round/>
            <a:headEnd len="sm" w="sm" type="none"/>
            <a:tailEnd len="sm" w="sm" type="none"/>
          </a:ln>
        </p:spPr>
        <p:txBody>
          <a:bodyPr anchorCtr="0" anchor="t" bIns="34275" lIns="68575" spcFirstLastPara="1" rIns="68575" wrap="square" tIns="51435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9" name="Google Shape;119;p10"/>
          <p:cNvSpPr/>
          <p:nvPr>
            <p:ph idx="2" type="pic"/>
          </p:nvPr>
        </p:nvSpPr>
        <p:spPr>
          <a:xfrm>
            <a:off x="1004351" y="1583293"/>
            <a:ext cx="528000" cy="528000"/>
          </a:xfrm>
          <a:prstGeom prst="ellipse">
            <a:avLst/>
          </a:prstGeom>
          <a:solidFill>
            <a:schemeClr val="accent1"/>
          </a:solidFill>
          <a:ln>
            <a:noFill/>
          </a:ln>
        </p:spPr>
      </p:sp>
      <p:sp>
        <p:nvSpPr>
          <p:cNvPr id="120" name="Google Shape;120;p10"/>
          <p:cNvSpPr txBox="1"/>
          <p:nvPr>
            <p:ph idx="3" type="body"/>
          </p:nvPr>
        </p:nvSpPr>
        <p:spPr>
          <a:xfrm>
            <a:off x="548294" y="2916303"/>
            <a:ext cx="1440300" cy="10287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10"/>
          <p:cNvSpPr txBox="1"/>
          <p:nvPr>
            <p:ph idx="4" type="body"/>
          </p:nvPr>
        </p:nvSpPr>
        <p:spPr>
          <a:xfrm>
            <a:off x="2175683" y="1868763"/>
            <a:ext cx="1508700" cy="2118900"/>
          </a:xfrm>
          <a:prstGeom prst="rect">
            <a:avLst/>
          </a:prstGeom>
          <a:noFill/>
          <a:ln cap="flat" cmpd="sng" w="12700">
            <a:solidFill>
              <a:schemeClr val="accent3"/>
            </a:solidFill>
            <a:prstDash val="solid"/>
            <a:round/>
            <a:headEnd len="sm" w="sm" type="none"/>
            <a:tailEnd len="sm" w="sm" type="none"/>
          </a:ln>
        </p:spPr>
        <p:txBody>
          <a:bodyPr anchorCtr="0" anchor="t" bIns="34275" lIns="68575" spcFirstLastPara="1" rIns="68575" wrap="square" tIns="51435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2" name="Google Shape;122;p10"/>
          <p:cNvSpPr/>
          <p:nvPr>
            <p:ph idx="5" type="pic"/>
          </p:nvPr>
        </p:nvSpPr>
        <p:spPr>
          <a:xfrm>
            <a:off x="2666030" y="1583293"/>
            <a:ext cx="528000" cy="528000"/>
          </a:xfrm>
          <a:prstGeom prst="ellipse">
            <a:avLst/>
          </a:prstGeom>
          <a:solidFill>
            <a:schemeClr val="accent3"/>
          </a:solidFill>
          <a:ln>
            <a:noFill/>
          </a:ln>
        </p:spPr>
      </p:sp>
      <p:sp>
        <p:nvSpPr>
          <p:cNvPr id="123" name="Google Shape;123;p10"/>
          <p:cNvSpPr txBox="1"/>
          <p:nvPr>
            <p:ph idx="6" type="body"/>
          </p:nvPr>
        </p:nvSpPr>
        <p:spPr>
          <a:xfrm>
            <a:off x="2209973" y="2916303"/>
            <a:ext cx="1440300" cy="10287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10"/>
          <p:cNvSpPr txBox="1"/>
          <p:nvPr>
            <p:ph idx="7" type="body"/>
          </p:nvPr>
        </p:nvSpPr>
        <p:spPr>
          <a:xfrm>
            <a:off x="3837363" y="1868763"/>
            <a:ext cx="1508700" cy="2118900"/>
          </a:xfrm>
          <a:prstGeom prst="rect">
            <a:avLst/>
          </a:prstGeom>
          <a:noFill/>
          <a:ln cap="flat" cmpd="sng" w="12700">
            <a:solidFill>
              <a:schemeClr val="accent1"/>
            </a:solidFill>
            <a:prstDash val="solid"/>
            <a:round/>
            <a:headEnd len="sm" w="sm" type="none"/>
            <a:tailEnd len="sm" w="sm" type="none"/>
          </a:ln>
        </p:spPr>
        <p:txBody>
          <a:bodyPr anchorCtr="0" anchor="t" bIns="34275" lIns="68575" spcFirstLastPara="1" rIns="68575" wrap="square" tIns="51435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5" name="Google Shape;125;p10"/>
          <p:cNvSpPr/>
          <p:nvPr>
            <p:ph idx="8" type="pic"/>
          </p:nvPr>
        </p:nvSpPr>
        <p:spPr>
          <a:xfrm>
            <a:off x="4327710" y="1583293"/>
            <a:ext cx="528000" cy="528000"/>
          </a:xfrm>
          <a:prstGeom prst="ellipse">
            <a:avLst/>
          </a:prstGeom>
          <a:solidFill>
            <a:schemeClr val="accent1"/>
          </a:solidFill>
          <a:ln>
            <a:noFill/>
          </a:ln>
        </p:spPr>
      </p:sp>
      <p:sp>
        <p:nvSpPr>
          <p:cNvPr id="126" name="Google Shape;126;p10"/>
          <p:cNvSpPr txBox="1"/>
          <p:nvPr>
            <p:ph idx="9" type="body"/>
          </p:nvPr>
        </p:nvSpPr>
        <p:spPr>
          <a:xfrm>
            <a:off x="3871653" y="2916303"/>
            <a:ext cx="1440300" cy="10287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10"/>
          <p:cNvSpPr txBox="1"/>
          <p:nvPr>
            <p:ph idx="13" type="body"/>
          </p:nvPr>
        </p:nvSpPr>
        <p:spPr>
          <a:xfrm>
            <a:off x="5499043" y="1868763"/>
            <a:ext cx="1508700" cy="2118900"/>
          </a:xfrm>
          <a:prstGeom prst="rect">
            <a:avLst/>
          </a:prstGeom>
          <a:noFill/>
          <a:ln cap="flat" cmpd="sng" w="12700">
            <a:solidFill>
              <a:schemeClr val="accent3"/>
            </a:solidFill>
            <a:prstDash val="solid"/>
            <a:round/>
            <a:headEnd len="sm" w="sm" type="none"/>
            <a:tailEnd len="sm" w="sm" type="none"/>
          </a:ln>
        </p:spPr>
        <p:txBody>
          <a:bodyPr anchorCtr="0" anchor="t" bIns="34275" lIns="68575" spcFirstLastPara="1" rIns="68575" wrap="square" tIns="51435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8" name="Google Shape;128;p10"/>
          <p:cNvSpPr/>
          <p:nvPr>
            <p:ph idx="14" type="pic"/>
          </p:nvPr>
        </p:nvSpPr>
        <p:spPr>
          <a:xfrm>
            <a:off x="5989390" y="1583293"/>
            <a:ext cx="528000" cy="528000"/>
          </a:xfrm>
          <a:prstGeom prst="ellipse">
            <a:avLst/>
          </a:prstGeom>
          <a:solidFill>
            <a:schemeClr val="accent3"/>
          </a:solidFill>
          <a:ln>
            <a:noFill/>
          </a:ln>
        </p:spPr>
      </p:sp>
      <p:sp>
        <p:nvSpPr>
          <p:cNvPr id="129" name="Google Shape;129;p10"/>
          <p:cNvSpPr txBox="1"/>
          <p:nvPr>
            <p:ph idx="15" type="body"/>
          </p:nvPr>
        </p:nvSpPr>
        <p:spPr>
          <a:xfrm>
            <a:off x="5533333" y="2916303"/>
            <a:ext cx="1440300" cy="10287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10"/>
          <p:cNvSpPr txBox="1"/>
          <p:nvPr>
            <p:ph idx="16" type="body"/>
          </p:nvPr>
        </p:nvSpPr>
        <p:spPr>
          <a:xfrm>
            <a:off x="7160722" y="1868763"/>
            <a:ext cx="1508700" cy="2118900"/>
          </a:xfrm>
          <a:prstGeom prst="rect">
            <a:avLst/>
          </a:prstGeom>
          <a:noFill/>
          <a:ln cap="flat" cmpd="sng" w="12700">
            <a:solidFill>
              <a:schemeClr val="accent1"/>
            </a:solidFill>
            <a:prstDash val="solid"/>
            <a:round/>
            <a:headEnd len="sm" w="sm" type="none"/>
            <a:tailEnd len="sm" w="sm" type="none"/>
          </a:ln>
        </p:spPr>
        <p:txBody>
          <a:bodyPr anchorCtr="0" anchor="t" bIns="34275" lIns="68575" spcFirstLastPara="1" rIns="68575" wrap="square" tIns="514350">
            <a:noAutofit/>
          </a:bodyPr>
          <a:lstStyle>
            <a:lvl1pPr indent="-228600" lvl="0" marL="457200" algn="ctr">
              <a:lnSpc>
                <a:spcPct val="100000"/>
              </a:lnSpc>
              <a:spcBef>
                <a:spcPts val="0"/>
              </a:spcBef>
              <a:spcAft>
                <a:spcPts val="0"/>
              </a:spcAft>
              <a:buClr>
                <a:schemeClr val="accent6"/>
              </a:buClr>
              <a:buSzPts val="1400"/>
              <a:buNone/>
              <a:defRPr b="1" sz="1400" cap="none">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chemeClr val="accent6"/>
              </a:buClr>
              <a:buSzPts val="1500"/>
              <a:buNone/>
              <a:defRPr b="1" sz="1500"/>
            </a:lvl2pPr>
            <a:lvl3pPr indent="-228600" lvl="2" marL="1371600" algn="l">
              <a:lnSpc>
                <a:spcPct val="100000"/>
              </a:lnSpc>
              <a:spcBef>
                <a:spcPts val="300"/>
              </a:spcBef>
              <a:spcAft>
                <a:spcPts val="0"/>
              </a:spcAft>
              <a:buClr>
                <a:schemeClr val="accent6"/>
              </a:buClr>
              <a:buSzPts val="1400"/>
              <a:buNone/>
              <a:defRPr b="1" sz="1400"/>
            </a:lvl3pPr>
            <a:lvl4pPr indent="-228600" lvl="3" marL="1828800" algn="l">
              <a:lnSpc>
                <a:spcPct val="100000"/>
              </a:lnSpc>
              <a:spcBef>
                <a:spcPts val="300"/>
              </a:spcBef>
              <a:spcAft>
                <a:spcPts val="0"/>
              </a:spcAft>
              <a:buClr>
                <a:schemeClr val="accent6"/>
              </a:buClr>
              <a:buSzPts val="1200"/>
              <a:buNone/>
              <a:defRPr b="1" sz="1200"/>
            </a:lvl4pPr>
            <a:lvl5pPr indent="-228600" lvl="4" marL="2286000" algn="l">
              <a:lnSpc>
                <a:spcPct val="100000"/>
              </a:lnSpc>
              <a:spcBef>
                <a:spcPts val="300"/>
              </a:spcBef>
              <a:spcAft>
                <a:spcPts val="0"/>
              </a:spcAft>
              <a:buClr>
                <a:schemeClr val="accent6"/>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31" name="Google Shape;131;p10"/>
          <p:cNvSpPr/>
          <p:nvPr>
            <p:ph idx="17" type="pic"/>
          </p:nvPr>
        </p:nvSpPr>
        <p:spPr>
          <a:xfrm>
            <a:off x="7651069" y="1583293"/>
            <a:ext cx="528000" cy="528000"/>
          </a:xfrm>
          <a:prstGeom prst="ellipse">
            <a:avLst/>
          </a:prstGeom>
          <a:solidFill>
            <a:schemeClr val="accent1"/>
          </a:solidFill>
          <a:ln>
            <a:noFill/>
          </a:ln>
        </p:spPr>
      </p:sp>
      <p:sp>
        <p:nvSpPr>
          <p:cNvPr id="132" name="Google Shape;132;p10"/>
          <p:cNvSpPr txBox="1"/>
          <p:nvPr>
            <p:ph idx="18" type="body"/>
          </p:nvPr>
        </p:nvSpPr>
        <p:spPr>
          <a:xfrm>
            <a:off x="7195012" y="2916303"/>
            <a:ext cx="1440300" cy="10287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0"/>
              </a:spcBef>
              <a:spcAft>
                <a:spcPts val="0"/>
              </a:spcAft>
              <a:buClr>
                <a:schemeClr val="accent6"/>
              </a:buClr>
              <a:buSzPts val="1100"/>
              <a:buNone/>
              <a:defRPr sz="1100"/>
            </a:lvl1pPr>
            <a:lvl2pPr indent="-317500" lvl="1" marL="914400" algn="l">
              <a:lnSpc>
                <a:spcPct val="100000"/>
              </a:lnSpc>
              <a:spcBef>
                <a:spcPts val="300"/>
              </a:spcBef>
              <a:spcAft>
                <a:spcPts val="0"/>
              </a:spcAft>
              <a:buClr>
                <a:schemeClr val="accent6"/>
              </a:buClr>
              <a:buSzPts val="1400"/>
              <a:buChar char="•"/>
              <a:defRPr/>
            </a:lvl2pPr>
            <a:lvl3pPr indent="-317500" lvl="2" marL="1371600" algn="l">
              <a:lnSpc>
                <a:spcPct val="100000"/>
              </a:lnSpc>
              <a:spcBef>
                <a:spcPts val="300"/>
              </a:spcBef>
              <a:spcAft>
                <a:spcPts val="0"/>
              </a:spcAft>
              <a:buClr>
                <a:schemeClr val="accent6"/>
              </a:buClr>
              <a:buSzPts val="1400"/>
              <a:buChar char="•"/>
              <a:defRPr/>
            </a:lvl3pPr>
            <a:lvl4pPr indent="-317500" lvl="3" marL="1828800" algn="l">
              <a:lnSpc>
                <a:spcPct val="100000"/>
              </a:lnSpc>
              <a:spcBef>
                <a:spcPts val="300"/>
              </a:spcBef>
              <a:spcAft>
                <a:spcPts val="0"/>
              </a:spcAft>
              <a:buClr>
                <a:schemeClr val="accent6"/>
              </a:buClr>
              <a:buSzPts val="1400"/>
              <a:buChar char="•"/>
              <a:defRPr/>
            </a:lvl4pPr>
            <a:lvl5pPr indent="-317500" lvl="4" marL="2286000" algn="l">
              <a:lnSpc>
                <a:spcPct val="100000"/>
              </a:lnSpc>
              <a:spcBef>
                <a:spcPts val="300"/>
              </a:spcBef>
              <a:spcAft>
                <a:spcPts val="0"/>
              </a:spcAft>
              <a:buClr>
                <a:schemeClr val="accent6"/>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69214" y="912114"/>
            <a:ext cx="8003400" cy="576000"/>
          </a:xfrm>
          <a:prstGeom prst="rect">
            <a:avLst/>
          </a:prstGeom>
          <a:noFill/>
          <a:ln>
            <a:noFill/>
          </a:ln>
        </p:spPr>
        <p:txBody>
          <a:bodyPr anchorCtr="0" anchor="t" bIns="34275" lIns="68575" spcFirstLastPara="1" rIns="68575" wrap="square" tIns="34275">
            <a:normAutofit/>
          </a:bodyPr>
          <a:lstStyle>
            <a:lvl1pPr lvl="0" marR="0" rtl="0" algn="ctr">
              <a:lnSpc>
                <a:spcPct val="110795"/>
              </a:lnSpc>
              <a:spcBef>
                <a:spcPts val="0"/>
              </a:spcBef>
              <a:spcAft>
                <a:spcPts val="0"/>
              </a:spcAft>
              <a:buClr>
                <a:schemeClr val="accent6"/>
              </a:buClr>
              <a:buSzPts val="3300"/>
              <a:buFont typeface="Arial Black"/>
              <a:buNone/>
              <a:defRPr b="1" i="0" sz="3300" u="none" cap="none" strike="noStrike">
                <a:solidFill>
                  <a:schemeClr val="accent6"/>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569214" y="1577340"/>
            <a:ext cx="80034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300"/>
              </a:spcBef>
              <a:spcAft>
                <a:spcPts val="0"/>
              </a:spcAft>
              <a:buClr>
                <a:schemeClr val="accent6"/>
              </a:buClr>
              <a:buSzPts val="2100"/>
              <a:buFont typeface="Arial"/>
              <a:buChar char="•"/>
              <a:defRPr b="0" i="0" sz="2100" u="none" cap="none" strike="noStrike">
                <a:solidFill>
                  <a:schemeClr val="accent6"/>
                </a:solidFill>
                <a:latin typeface="EB Garamond"/>
                <a:ea typeface="EB Garamond"/>
                <a:cs typeface="EB Garamond"/>
                <a:sym typeface="EB Garamond"/>
              </a:defRPr>
            </a:lvl1pPr>
            <a:lvl2pPr indent="-342900" lvl="1" marL="914400" marR="0" rtl="0" algn="l">
              <a:lnSpc>
                <a:spcPct val="100000"/>
              </a:lnSpc>
              <a:spcBef>
                <a:spcPts val="30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2pPr>
            <a:lvl3pPr indent="-323850" lvl="2" marL="1371600" marR="0" rtl="0" algn="l">
              <a:lnSpc>
                <a:spcPct val="100000"/>
              </a:lnSpc>
              <a:spcBef>
                <a:spcPts val="300"/>
              </a:spcBef>
              <a:spcAft>
                <a:spcPts val="0"/>
              </a:spcAft>
              <a:buClr>
                <a:schemeClr val="accent6"/>
              </a:buClr>
              <a:buSzPts val="1500"/>
              <a:buFont typeface="Arial"/>
              <a:buChar char="•"/>
              <a:defRPr b="0" i="0" sz="1500" u="none" cap="none" strike="noStrike">
                <a:solidFill>
                  <a:schemeClr val="accent6"/>
                </a:solidFill>
                <a:latin typeface="EB Garamond"/>
                <a:ea typeface="EB Garamond"/>
                <a:cs typeface="EB Garamond"/>
                <a:sym typeface="EB Garamond"/>
              </a:defRPr>
            </a:lvl3pPr>
            <a:lvl4pPr indent="-317500" lvl="3" marL="1828800" marR="0" rtl="0" algn="l">
              <a:lnSpc>
                <a:spcPct val="100000"/>
              </a:lnSpc>
              <a:spcBef>
                <a:spcPts val="300"/>
              </a:spcBef>
              <a:spcAft>
                <a:spcPts val="0"/>
              </a:spcAft>
              <a:buClr>
                <a:schemeClr val="accent6"/>
              </a:buClr>
              <a:buSzPts val="1400"/>
              <a:buFont typeface="Arial"/>
              <a:buChar char="•"/>
              <a:defRPr b="0" i="0" sz="1400" u="none" cap="none" strike="noStrike">
                <a:solidFill>
                  <a:schemeClr val="accent6"/>
                </a:solidFill>
                <a:latin typeface="EB Garamond"/>
                <a:ea typeface="EB Garamond"/>
                <a:cs typeface="EB Garamond"/>
                <a:sym typeface="EB Garamond"/>
              </a:defRPr>
            </a:lvl4pPr>
            <a:lvl5pPr indent="-317500" lvl="4" marL="2286000" marR="0" rtl="0" algn="l">
              <a:lnSpc>
                <a:spcPct val="100000"/>
              </a:lnSpc>
              <a:spcBef>
                <a:spcPts val="300"/>
              </a:spcBef>
              <a:spcAft>
                <a:spcPts val="0"/>
              </a:spcAft>
              <a:buClr>
                <a:schemeClr val="accent6"/>
              </a:buClr>
              <a:buSzPts val="1400"/>
              <a:buFont typeface="Arial"/>
              <a:buChar char="•"/>
              <a:defRPr b="0" i="0" sz="1400" u="none" cap="none" strike="noStrike">
                <a:solidFill>
                  <a:schemeClr val="accent6"/>
                </a:solidFill>
                <a:latin typeface="EB Garamond"/>
                <a:ea typeface="EB Garamond"/>
                <a:cs typeface="EB Garamond"/>
                <a:sym typeface="EB Garamond"/>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EB Garamond"/>
                <a:ea typeface="EB Garamond"/>
                <a:cs typeface="EB Garamond"/>
                <a:sym typeface="EB Garamond"/>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EB Garamond"/>
                <a:ea typeface="EB Garamond"/>
                <a:cs typeface="EB Garamond"/>
                <a:sym typeface="EB Garamond"/>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EB Garamond"/>
                <a:ea typeface="EB Garamond"/>
                <a:cs typeface="EB Garamond"/>
                <a:sym typeface="EB Garamond"/>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EB Garamond"/>
                <a:ea typeface="EB Garamond"/>
                <a:cs typeface="EB Garamond"/>
                <a:sym typeface="EB Garamond"/>
              </a:defRPr>
            </a:lvl9pPr>
          </a:lstStyle>
          <a:p/>
        </p:txBody>
      </p:sp>
      <p:sp>
        <p:nvSpPr>
          <p:cNvPr id="8" name="Google Shape;8;p1"/>
          <p:cNvSpPr txBox="1"/>
          <p:nvPr>
            <p:ph idx="11" type="ftr"/>
          </p:nvPr>
        </p:nvSpPr>
        <p:spPr>
          <a:xfrm>
            <a:off x="466344" y="342900"/>
            <a:ext cx="2400300" cy="2058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accent6"/>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EB Garamond"/>
                <a:ea typeface="EB Garamond"/>
                <a:cs typeface="EB Garamond"/>
                <a:sym typeface="EB Garamond"/>
              </a:defRPr>
            </a:lvl2pPr>
            <a:lvl3pPr lvl="2" marR="0" rtl="0" algn="l">
              <a:spcBef>
                <a:spcPts val="0"/>
              </a:spcBef>
              <a:spcAft>
                <a:spcPts val="0"/>
              </a:spcAft>
              <a:buSzPts val="1100"/>
              <a:buNone/>
              <a:defRPr b="0" i="0" sz="1400" u="none" cap="none" strike="noStrike">
                <a:solidFill>
                  <a:schemeClr val="dk1"/>
                </a:solidFill>
                <a:latin typeface="EB Garamond"/>
                <a:ea typeface="EB Garamond"/>
                <a:cs typeface="EB Garamond"/>
                <a:sym typeface="EB Garamond"/>
              </a:defRPr>
            </a:lvl3pPr>
            <a:lvl4pPr lvl="3" marR="0" rtl="0" algn="l">
              <a:spcBef>
                <a:spcPts val="0"/>
              </a:spcBef>
              <a:spcAft>
                <a:spcPts val="0"/>
              </a:spcAft>
              <a:buSzPts val="1100"/>
              <a:buNone/>
              <a:defRPr b="0" i="0" sz="1400" u="none" cap="none" strike="noStrike">
                <a:solidFill>
                  <a:schemeClr val="dk1"/>
                </a:solidFill>
                <a:latin typeface="EB Garamond"/>
                <a:ea typeface="EB Garamond"/>
                <a:cs typeface="EB Garamond"/>
                <a:sym typeface="EB Garamond"/>
              </a:defRPr>
            </a:lvl4pPr>
            <a:lvl5pPr lvl="4" marR="0" rtl="0" algn="l">
              <a:spcBef>
                <a:spcPts val="0"/>
              </a:spcBef>
              <a:spcAft>
                <a:spcPts val="0"/>
              </a:spcAft>
              <a:buSzPts val="1100"/>
              <a:buNone/>
              <a:defRPr b="0" i="0" sz="1400" u="none" cap="none" strike="noStrike">
                <a:solidFill>
                  <a:schemeClr val="dk1"/>
                </a:solidFill>
                <a:latin typeface="EB Garamond"/>
                <a:ea typeface="EB Garamond"/>
                <a:cs typeface="EB Garamond"/>
                <a:sym typeface="EB Garamond"/>
              </a:defRPr>
            </a:lvl5pPr>
            <a:lvl6pPr lvl="5" marR="0" rtl="0" algn="l">
              <a:spcBef>
                <a:spcPts val="0"/>
              </a:spcBef>
              <a:spcAft>
                <a:spcPts val="0"/>
              </a:spcAft>
              <a:buSzPts val="1100"/>
              <a:buNone/>
              <a:defRPr b="0" i="0" sz="1400" u="none" cap="none" strike="noStrike">
                <a:solidFill>
                  <a:schemeClr val="dk1"/>
                </a:solidFill>
                <a:latin typeface="EB Garamond"/>
                <a:ea typeface="EB Garamond"/>
                <a:cs typeface="EB Garamond"/>
                <a:sym typeface="EB Garamond"/>
              </a:defRPr>
            </a:lvl6pPr>
            <a:lvl7pPr lvl="6" marR="0" rtl="0" algn="l">
              <a:spcBef>
                <a:spcPts val="0"/>
              </a:spcBef>
              <a:spcAft>
                <a:spcPts val="0"/>
              </a:spcAft>
              <a:buSzPts val="1100"/>
              <a:buNone/>
              <a:defRPr b="0" i="0" sz="1400" u="none" cap="none" strike="noStrike">
                <a:solidFill>
                  <a:schemeClr val="dk1"/>
                </a:solidFill>
                <a:latin typeface="EB Garamond"/>
                <a:ea typeface="EB Garamond"/>
                <a:cs typeface="EB Garamond"/>
                <a:sym typeface="EB Garamond"/>
              </a:defRPr>
            </a:lvl7pPr>
            <a:lvl8pPr lvl="7" marR="0" rtl="0" algn="l">
              <a:spcBef>
                <a:spcPts val="0"/>
              </a:spcBef>
              <a:spcAft>
                <a:spcPts val="0"/>
              </a:spcAft>
              <a:buSzPts val="1100"/>
              <a:buNone/>
              <a:defRPr b="0" i="0" sz="1400" u="none" cap="none" strike="noStrike">
                <a:solidFill>
                  <a:schemeClr val="dk1"/>
                </a:solidFill>
                <a:latin typeface="EB Garamond"/>
                <a:ea typeface="EB Garamond"/>
                <a:cs typeface="EB Garamond"/>
                <a:sym typeface="EB Garamond"/>
              </a:defRPr>
            </a:lvl8pPr>
            <a:lvl9pPr lvl="8" marR="0" rtl="0" algn="l">
              <a:spcBef>
                <a:spcPts val="0"/>
              </a:spcBef>
              <a:spcAft>
                <a:spcPts val="0"/>
              </a:spcAft>
              <a:buSzPts val="1100"/>
              <a:buNone/>
              <a:defRPr b="0" i="0" sz="1400" u="none" cap="none" strike="noStrike">
                <a:solidFill>
                  <a:schemeClr val="dk1"/>
                </a:solidFill>
                <a:latin typeface="EB Garamond"/>
                <a:ea typeface="EB Garamond"/>
                <a:cs typeface="EB Garamond"/>
                <a:sym typeface="EB Garamond"/>
              </a:defRPr>
            </a:lvl9pPr>
          </a:lstStyle>
          <a:p/>
        </p:txBody>
      </p:sp>
      <p:sp>
        <p:nvSpPr>
          <p:cNvPr id="9" name="Google Shape;9;p1"/>
          <p:cNvSpPr txBox="1"/>
          <p:nvPr>
            <p:ph idx="12" type="sldNum"/>
          </p:nvPr>
        </p:nvSpPr>
        <p:spPr>
          <a:xfrm>
            <a:off x="8209026" y="342900"/>
            <a:ext cx="740700" cy="2058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900" u="none" cap="none" strike="noStrike">
                <a:solidFill>
                  <a:schemeClr val="accent6"/>
                </a:solidFill>
                <a:latin typeface="Arial"/>
                <a:ea typeface="Arial"/>
                <a:cs typeface="Arial"/>
                <a:sym typeface="Arial"/>
              </a:defRPr>
            </a:lvl1pPr>
            <a:lvl2pPr indent="0" lvl="1" marL="0" marR="0" rtl="0" algn="ctr">
              <a:spcBef>
                <a:spcPts val="0"/>
              </a:spcBef>
              <a:buNone/>
              <a:defRPr b="0" i="0" sz="900" u="none" cap="none" strike="noStrike">
                <a:solidFill>
                  <a:schemeClr val="accent6"/>
                </a:solidFill>
                <a:latin typeface="Arial"/>
                <a:ea typeface="Arial"/>
                <a:cs typeface="Arial"/>
                <a:sym typeface="Arial"/>
              </a:defRPr>
            </a:lvl2pPr>
            <a:lvl3pPr indent="0" lvl="2" marL="0" marR="0" rtl="0" algn="ctr">
              <a:spcBef>
                <a:spcPts val="0"/>
              </a:spcBef>
              <a:buNone/>
              <a:defRPr b="0" i="0" sz="900" u="none" cap="none" strike="noStrike">
                <a:solidFill>
                  <a:schemeClr val="accent6"/>
                </a:solidFill>
                <a:latin typeface="Arial"/>
                <a:ea typeface="Arial"/>
                <a:cs typeface="Arial"/>
                <a:sym typeface="Arial"/>
              </a:defRPr>
            </a:lvl3pPr>
            <a:lvl4pPr indent="0" lvl="3" marL="0" marR="0" rtl="0" algn="ctr">
              <a:spcBef>
                <a:spcPts val="0"/>
              </a:spcBef>
              <a:buNone/>
              <a:defRPr b="0" i="0" sz="900" u="none" cap="none" strike="noStrike">
                <a:solidFill>
                  <a:schemeClr val="accent6"/>
                </a:solidFill>
                <a:latin typeface="Arial"/>
                <a:ea typeface="Arial"/>
                <a:cs typeface="Arial"/>
                <a:sym typeface="Arial"/>
              </a:defRPr>
            </a:lvl4pPr>
            <a:lvl5pPr indent="0" lvl="4" marL="0" marR="0" rtl="0" algn="ctr">
              <a:spcBef>
                <a:spcPts val="0"/>
              </a:spcBef>
              <a:buNone/>
              <a:defRPr b="0" i="0" sz="900" u="none" cap="none" strike="noStrike">
                <a:solidFill>
                  <a:schemeClr val="accent6"/>
                </a:solidFill>
                <a:latin typeface="Arial"/>
                <a:ea typeface="Arial"/>
                <a:cs typeface="Arial"/>
                <a:sym typeface="Arial"/>
              </a:defRPr>
            </a:lvl5pPr>
            <a:lvl6pPr indent="0" lvl="5" marL="0" marR="0" rtl="0" algn="ctr">
              <a:spcBef>
                <a:spcPts val="0"/>
              </a:spcBef>
              <a:buNone/>
              <a:defRPr b="0" i="0" sz="900" u="none" cap="none" strike="noStrike">
                <a:solidFill>
                  <a:schemeClr val="accent6"/>
                </a:solidFill>
                <a:latin typeface="Arial"/>
                <a:ea typeface="Arial"/>
                <a:cs typeface="Arial"/>
                <a:sym typeface="Arial"/>
              </a:defRPr>
            </a:lvl6pPr>
            <a:lvl7pPr indent="0" lvl="6" marL="0" marR="0" rtl="0" algn="ctr">
              <a:spcBef>
                <a:spcPts val="0"/>
              </a:spcBef>
              <a:buNone/>
              <a:defRPr b="0" i="0" sz="900" u="none" cap="none" strike="noStrike">
                <a:solidFill>
                  <a:schemeClr val="accent6"/>
                </a:solidFill>
                <a:latin typeface="Arial"/>
                <a:ea typeface="Arial"/>
                <a:cs typeface="Arial"/>
                <a:sym typeface="Arial"/>
              </a:defRPr>
            </a:lvl7pPr>
            <a:lvl8pPr indent="0" lvl="7" marL="0" marR="0" rtl="0" algn="ctr">
              <a:spcBef>
                <a:spcPts val="0"/>
              </a:spcBef>
              <a:buNone/>
              <a:defRPr b="0" i="0" sz="900" u="none" cap="none" strike="noStrike">
                <a:solidFill>
                  <a:schemeClr val="accent6"/>
                </a:solidFill>
                <a:latin typeface="Arial"/>
                <a:ea typeface="Arial"/>
                <a:cs typeface="Arial"/>
                <a:sym typeface="Arial"/>
              </a:defRPr>
            </a:lvl8pPr>
            <a:lvl9pPr indent="0" lvl="8" marL="0" marR="0" rtl="0" algn="ctr">
              <a:spcBef>
                <a:spcPts val="0"/>
              </a:spcBef>
              <a:buNone/>
              <a:defRPr b="0" i="0" sz="9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ctrTitle"/>
          </p:nvPr>
        </p:nvSpPr>
        <p:spPr>
          <a:xfrm>
            <a:off x="2557600" y="221825"/>
            <a:ext cx="4208400" cy="1541700"/>
          </a:xfrm>
          <a:prstGeom prst="rect">
            <a:avLst/>
          </a:prstGeom>
        </p:spPr>
        <p:txBody>
          <a:bodyPr anchorCtr="0" anchor="t" bIns="34275" lIns="68575" spcFirstLastPara="1" rIns="68575" wrap="square" tIns="0">
            <a:noAutofit/>
          </a:bodyPr>
          <a:lstStyle/>
          <a:p>
            <a:pPr indent="0" lvl="0" marL="0" rtl="0" algn="ctr">
              <a:spcBef>
                <a:spcPts val="0"/>
              </a:spcBef>
              <a:spcAft>
                <a:spcPts val="0"/>
              </a:spcAft>
              <a:buNone/>
            </a:pPr>
            <a:r>
              <a:rPr lang="en" sz="2800"/>
              <a:t>MLIoT: An End-to-End Machine Learning System for the Internet-of-Things</a:t>
            </a:r>
            <a:endParaRPr sz="2800"/>
          </a:p>
        </p:txBody>
      </p:sp>
      <p:sp>
        <p:nvSpPr>
          <p:cNvPr id="312" name="Google Shape;312;p33"/>
          <p:cNvSpPr txBox="1"/>
          <p:nvPr>
            <p:ph idx="12" type="sldNum"/>
          </p:nvPr>
        </p:nvSpPr>
        <p:spPr>
          <a:xfrm>
            <a:off x="8263184" y="45323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33"/>
          <p:cNvSpPr txBox="1"/>
          <p:nvPr/>
        </p:nvSpPr>
        <p:spPr>
          <a:xfrm>
            <a:off x="3275300" y="2875150"/>
            <a:ext cx="311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EB Garamond"/>
                <a:ea typeface="EB Garamond"/>
                <a:cs typeface="EB Garamond"/>
                <a:sym typeface="EB Garamond"/>
              </a:rPr>
              <a:t>Presented by: Prashant Kumar(231110036)</a:t>
            </a:r>
            <a:endParaRPr sz="1300">
              <a:solidFill>
                <a:schemeClr val="accent6"/>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ph type="title"/>
          </p:nvPr>
        </p:nvSpPr>
        <p:spPr>
          <a:xfrm>
            <a:off x="1212075" y="270500"/>
            <a:ext cx="6434100" cy="726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200"/>
              <a:t>Training and Serving Workers overview:</a:t>
            </a:r>
            <a:endParaRPr sz="2200"/>
          </a:p>
        </p:txBody>
      </p:sp>
      <p:sp>
        <p:nvSpPr>
          <p:cNvPr id="415" name="Google Shape;415;p42"/>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416" name="Google Shape;416;p42"/>
          <p:cNvPicPr preferRelativeResize="0"/>
          <p:nvPr/>
        </p:nvPicPr>
        <p:blipFill>
          <a:blip r:embed="rId3">
            <a:alphaModFix/>
          </a:blip>
          <a:stretch>
            <a:fillRect/>
          </a:stretch>
        </p:blipFill>
        <p:spPr>
          <a:xfrm>
            <a:off x="1426350" y="911675"/>
            <a:ext cx="5900375" cy="384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3"/>
          <p:cNvSpPr txBox="1"/>
          <p:nvPr>
            <p:ph type="title"/>
          </p:nvPr>
        </p:nvSpPr>
        <p:spPr>
          <a:xfrm>
            <a:off x="1215600" y="249125"/>
            <a:ext cx="2120400" cy="726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200"/>
              <a:t>D</a:t>
            </a:r>
            <a:r>
              <a:rPr lang="en" sz="2200"/>
              <a:t>SL &amp; TSL:</a:t>
            </a:r>
            <a:endParaRPr sz="2200"/>
          </a:p>
        </p:txBody>
      </p:sp>
      <p:sp>
        <p:nvSpPr>
          <p:cNvPr id="422" name="Google Shape;422;p4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cxnSp>
        <p:nvCxnSpPr>
          <p:cNvPr id="423" name="Google Shape;423;p43"/>
          <p:cNvCxnSpPr/>
          <p:nvPr/>
        </p:nvCxnSpPr>
        <p:spPr>
          <a:xfrm flipH="1">
            <a:off x="1324025" y="779075"/>
            <a:ext cx="107100" cy="13284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43"/>
          <p:cNvCxnSpPr/>
          <p:nvPr/>
        </p:nvCxnSpPr>
        <p:spPr>
          <a:xfrm>
            <a:off x="2645575" y="802475"/>
            <a:ext cx="1119300" cy="333300"/>
          </a:xfrm>
          <a:prstGeom prst="straightConnector1">
            <a:avLst/>
          </a:prstGeom>
          <a:noFill/>
          <a:ln cap="flat" cmpd="sng" w="9525">
            <a:solidFill>
              <a:schemeClr val="dk2"/>
            </a:solidFill>
            <a:prstDash val="solid"/>
            <a:round/>
            <a:headEnd len="med" w="med" type="none"/>
            <a:tailEnd len="med" w="med" type="triangle"/>
          </a:ln>
        </p:spPr>
      </p:cxnSp>
      <p:sp>
        <p:nvSpPr>
          <p:cNvPr id="425" name="Google Shape;425;p43"/>
          <p:cNvSpPr/>
          <p:nvPr/>
        </p:nvSpPr>
        <p:spPr>
          <a:xfrm>
            <a:off x="3800475" y="385750"/>
            <a:ext cx="2036100" cy="162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EB Garamond"/>
              <a:buChar char="●"/>
            </a:pPr>
            <a:r>
              <a:rPr b="1" lang="en">
                <a:latin typeface="EB Garamond"/>
                <a:ea typeface="EB Garamond"/>
                <a:cs typeface="EB Garamond"/>
                <a:sym typeface="EB Garamond"/>
              </a:rPr>
              <a:t>Training Worker</a:t>
            </a:r>
            <a:endParaRPr b="1">
              <a:latin typeface="EB Garamond"/>
              <a:ea typeface="EB Garamond"/>
              <a:cs typeface="EB Garamond"/>
              <a:sym typeface="EB Garamond"/>
            </a:endParaRPr>
          </a:p>
          <a:p>
            <a:pPr indent="-317500" lvl="0" marL="457200" rtl="0" algn="ctr">
              <a:spcBef>
                <a:spcPts val="0"/>
              </a:spcBef>
              <a:spcAft>
                <a:spcPts val="0"/>
              </a:spcAft>
              <a:buSzPts val="1400"/>
              <a:buFont typeface="EB Garamond"/>
              <a:buChar char="●"/>
            </a:pPr>
            <a:r>
              <a:rPr b="1" lang="en">
                <a:latin typeface="EB Garamond"/>
                <a:ea typeface="EB Garamond"/>
                <a:cs typeface="EB Garamond"/>
                <a:sym typeface="EB Garamond"/>
              </a:rPr>
              <a:t>Serving Worker</a:t>
            </a:r>
            <a:endParaRPr b="1">
              <a:latin typeface="EB Garamond"/>
              <a:ea typeface="EB Garamond"/>
              <a:cs typeface="EB Garamond"/>
              <a:sym typeface="EB Garamond"/>
            </a:endParaRPr>
          </a:p>
        </p:txBody>
      </p:sp>
      <p:cxnSp>
        <p:nvCxnSpPr>
          <p:cNvPr id="426" name="Google Shape;426;p43"/>
          <p:cNvCxnSpPr/>
          <p:nvPr/>
        </p:nvCxnSpPr>
        <p:spPr>
          <a:xfrm>
            <a:off x="5443525" y="969175"/>
            <a:ext cx="762000" cy="3930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43"/>
          <p:cNvCxnSpPr/>
          <p:nvPr/>
        </p:nvCxnSpPr>
        <p:spPr>
          <a:xfrm>
            <a:off x="4955375" y="1624000"/>
            <a:ext cx="47700" cy="1000200"/>
          </a:xfrm>
          <a:prstGeom prst="straightConnector1">
            <a:avLst/>
          </a:prstGeom>
          <a:noFill/>
          <a:ln cap="flat" cmpd="sng" w="9525">
            <a:solidFill>
              <a:schemeClr val="dk2"/>
            </a:solidFill>
            <a:prstDash val="solid"/>
            <a:round/>
            <a:headEnd len="med" w="med" type="none"/>
            <a:tailEnd len="med" w="med" type="triangle"/>
          </a:ln>
        </p:spPr>
      </p:cxnSp>
      <p:sp>
        <p:nvSpPr>
          <p:cNvPr id="428" name="Google Shape;428;p43"/>
          <p:cNvSpPr txBox="1"/>
          <p:nvPr/>
        </p:nvSpPr>
        <p:spPr>
          <a:xfrm>
            <a:off x="311950" y="2135975"/>
            <a:ext cx="3714900" cy="2107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Performance hinges on device capabilities</a:t>
            </a:r>
            <a:endParaRPr sz="12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Device Selection Layer (DSL) monitors and schedules IoT tasks across devices</a:t>
            </a:r>
            <a:br>
              <a:rPr lang="en" sz="1200">
                <a:solidFill>
                  <a:srgbClr val="374151"/>
                </a:solidFill>
                <a:highlight>
                  <a:srgbClr val="F7F7F8"/>
                </a:highlight>
                <a:latin typeface="Roboto"/>
                <a:ea typeface="Roboto"/>
                <a:cs typeface="Roboto"/>
                <a:sym typeface="Roboto"/>
              </a:rPr>
            </a:b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Benchmarks devices using representative IoT datasets</a:t>
            </a:r>
            <a:endParaRPr sz="12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Metrics include CPU/memory utilization, prediction latency, training time, and accuracy.</a:t>
            </a:r>
            <a:endParaRPr sz="1200">
              <a:solidFill>
                <a:srgbClr val="374151"/>
              </a:solidFill>
              <a:highlight>
                <a:srgbClr val="F7F7F8"/>
              </a:highlight>
              <a:latin typeface="Roboto"/>
              <a:ea typeface="Roboto"/>
              <a:cs typeface="Roboto"/>
              <a:sym typeface="Roboto"/>
            </a:endParaRPr>
          </a:p>
        </p:txBody>
      </p:sp>
      <p:sp>
        <p:nvSpPr>
          <p:cNvPr id="429" name="Google Shape;429;p43"/>
          <p:cNvSpPr/>
          <p:nvPr/>
        </p:nvSpPr>
        <p:spPr>
          <a:xfrm>
            <a:off x="264325" y="2135975"/>
            <a:ext cx="3917100" cy="23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30" name="Google Shape;430;p43"/>
          <p:cNvSpPr txBox="1"/>
          <p:nvPr/>
        </p:nvSpPr>
        <p:spPr>
          <a:xfrm>
            <a:off x="4741075" y="2671750"/>
            <a:ext cx="3190800" cy="138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EB Garamond"/>
              <a:buChar char="●"/>
            </a:pPr>
            <a:r>
              <a:rPr lang="en">
                <a:solidFill>
                  <a:schemeClr val="accent6"/>
                </a:solidFill>
                <a:latin typeface="EB Garamond"/>
                <a:ea typeface="EB Garamond"/>
                <a:cs typeface="EB Garamond"/>
                <a:sym typeface="EB Garamond"/>
              </a:rPr>
              <a:t>Streamline model training to provide high-quality ML models.</a:t>
            </a:r>
            <a:endParaRPr>
              <a:solidFill>
                <a:schemeClr val="accent6"/>
              </a:solidFill>
              <a:latin typeface="EB Garamond"/>
              <a:ea typeface="EB Garamond"/>
              <a:cs typeface="EB Garamond"/>
              <a:sym typeface="EB Garamond"/>
            </a:endParaRPr>
          </a:p>
          <a:p>
            <a:pPr indent="-317500" lvl="0" marL="457200" rtl="0" algn="l">
              <a:spcBef>
                <a:spcPts val="0"/>
              </a:spcBef>
              <a:spcAft>
                <a:spcPts val="0"/>
              </a:spcAft>
              <a:buClr>
                <a:schemeClr val="accent6"/>
              </a:buClr>
              <a:buSzPts val="1400"/>
              <a:buFont typeface="EB Garamond"/>
              <a:buChar char="●"/>
            </a:pPr>
            <a:r>
              <a:rPr lang="en">
                <a:solidFill>
                  <a:schemeClr val="accent6"/>
                </a:solidFill>
                <a:latin typeface="EB Garamond"/>
                <a:ea typeface="EB Garamond"/>
                <a:cs typeface="EB Garamond"/>
                <a:sym typeface="EB Garamond"/>
              </a:rPr>
              <a:t>Dimensionality Reduction </a:t>
            </a:r>
            <a:endParaRPr>
              <a:solidFill>
                <a:schemeClr val="accent6"/>
              </a:solidFill>
              <a:latin typeface="EB Garamond"/>
              <a:ea typeface="EB Garamond"/>
              <a:cs typeface="EB Garamond"/>
              <a:sym typeface="EB Garamond"/>
            </a:endParaRPr>
          </a:p>
          <a:p>
            <a:pPr indent="-317500" lvl="0" marL="457200" rtl="0" algn="l">
              <a:spcBef>
                <a:spcPts val="0"/>
              </a:spcBef>
              <a:spcAft>
                <a:spcPts val="0"/>
              </a:spcAft>
              <a:buClr>
                <a:schemeClr val="accent6"/>
              </a:buClr>
              <a:buSzPts val="1400"/>
              <a:buFont typeface="EB Garamond"/>
              <a:buChar char="●"/>
            </a:pPr>
            <a:r>
              <a:rPr lang="en">
                <a:solidFill>
                  <a:schemeClr val="accent6"/>
                </a:solidFill>
                <a:latin typeface="EB Garamond"/>
                <a:ea typeface="EB Garamond"/>
                <a:cs typeface="EB Garamond"/>
                <a:sym typeface="EB Garamond"/>
              </a:rPr>
              <a:t>Hyper-parameter optimization </a:t>
            </a:r>
            <a:endParaRPr>
              <a:solidFill>
                <a:schemeClr val="accent6"/>
              </a:solidFill>
              <a:latin typeface="EB Garamond"/>
              <a:ea typeface="EB Garamond"/>
              <a:cs typeface="EB Garamond"/>
              <a:sym typeface="EB Garamond"/>
            </a:endParaRPr>
          </a:p>
          <a:p>
            <a:pPr indent="-317500" lvl="0" marL="457200" rtl="0" algn="l">
              <a:spcBef>
                <a:spcPts val="0"/>
              </a:spcBef>
              <a:spcAft>
                <a:spcPts val="0"/>
              </a:spcAft>
              <a:buClr>
                <a:schemeClr val="accent6"/>
              </a:buClr>
              <a:buSzPts val="1400"/>
              <a:buFont typeface="EB Garamond"/>
              <a:buChar char="●"/>
            </a:pPr>
            <a:r>
              <a:rPr lang="en">
                <a:solidFill>
                  <a:schemeClr val="accent6"/>
                </a:solidFill>
                <a:latin typeface="EB Garamond"/>
                <a:ea typeface="EB Garamond"/>
                <a:cs typeface="EB Garamond"/>
                <a:sym typeface="EB Garamond"/>
              </a:rPr>
              <a:t>Lazy training</a:t>
            </a:r>
            <a:endParaRPr>
              <a:solidFill>
                <a:schemeClr val="accent6"/>
              </a:solidFill>
              <a:latin typeface="EB Garamond"/>
              <a:ea typeface="EB Garamond"/>
              <a:cs typeface="EB Garamond"/>
              <a:sym typeface="EB Garamond"/>
            </a:endParaRPr>
          </a:p>
        </p:txBody>
      </p:sp>
      <p:sp>
        <p:nvSpPr>
          <p:cNvPr id="431" name="Google Shape;431;p43"/>
          <p:cNvSpPr txBox="1"/>
          <p:nvPr/>
        </p:nvSpPr>
        <p:spPr>
          <a:xfrm>
            <a:off x="6048375" y="1290550"/>
            <a:ext cx="3190800" cy="138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EB Garamond"/>
              <a:buChar char="●"/>
            </a:pPr>
            <a:r>
              <a:rPr lang="en">
                <a:solidFill>
                  <a:schemeClr val="accent6"/>
                </a:solidFill>
                <a:latin typeface="EB Garamond"/>
                <a:ea typeface="EB Garamond"/>
                <a:cs typeface="EB Garamond"/>
                <a:sym typeface="EB Garamond"/>
              </a:rPr>
              <a:t>Responsible for prediction based on the models included in the ensemble</a:t>
            </a:r>
            <a:endParaRPr>
              <a:solidFill>
                <a:schemeClr val="accent6"/>
              </a:solidFill>
              <a:latin typeface="EB Garamond"/>
              <a:ea typeface="EB Garamond"/>
              <a:cs typeface="EB Garamond"/>
              <a:sym typeface="EB Garamond"/>
            </a:endParaRPr>
          </a:p>
          <a:p>
            <a:pPr indent="-317500" lvl="0" marL="457200" rtl="0" algn="l">
              <a:spcBef>
                <a:spcPts val="0"/>
              </a:spcBef>
              <a:spcAft>
                <a:spcPts val="0"/>
              </a:spcAft>
              <a:buClr>
                <a:schemeClr val="accent6"/>
              </a:buClr>
              <a:buSzPts val="1400"/>
              <a:buFont typeface="EB Garamond"/>
              <a:buChar char="●"/>
            </a:pPr>
            <a:r>
              <a:rPr lang="en">
                <a:solidFill>
                  <a:schemeClr val="accent6"/>
                </a:solidFill>
                <a:latin typeface="EB Garamond"/>
                <a:ea typeface="EB Garamond"/>
                <a:cs typeface="EB Garamond"/>
                <a:sym typeface="EB Garamond"/>
              </a:rPr>
              <a:t>Two-Stage Serving</a:t>
            </a:r>
            <a:endParaRPr>
              <a:solidFill>
                <a:schemeClr val="accent6"/>
              </a:solidFill>
              <a:latin typeface="EB Garamond"/>
              <a:ea typeface="EB Garamond"/>
              <a:cs typeface="EB Garamond"/>
              <a:sym typeface="EB Garamond"/>
            </a:endParaRPr>
          </a:p>
          <a:p>
            <a:pPr indent="-317500" lvl="0" marL="457200" rtl="0" algn="l">
              <a:spcBef>
                <a:spcPts val="0"/>
              </a:spcBef>
              <a:spcAft>
                <a:spcPts val="0"/>
              </a:spcAft>
              <a:buClr>
                <a:schemeClr val="accent6"/>
              </a:buClr>
              <a:buSzPts val="1400"/>
              <a:buFont typeface="EB Garamond"/>
              <a:buChar char="●"/>
            </a:pPr>
            <a:r>
              <a:rPr lang="en">
                <a:solidFill>
                  <a:schemeClr val="accent6"/>
                </a:solidFill>
                <a:latin typeface="EB Garamond"/>
                <a:ea typeface="EB Garamond"/>
                <a:cs typeface="EB Garamond"/>
                <a:sym typeface="EB Garamond"/>
              </a:rPr>
              <a:t>Prediction Confidence</a:t>
            </a:r>
            <a:endParaRPr>
              <a:solidFill>
                <a:schemeClr val="accent6"/>
              </a:solidFill>
              <a:latin typeface="EB Garamond"/>
              <a:ea typeface="EB Garamond"/>
              <a:cs typeface="EB Garamond"/>
              <a:sym typeface="EB Garamond"/>
            </a:endParaRPr>
          </a:p>
        </p:txBody>
      </p:sp>
      <p:sp>
        <p:nvSpPr>
          <p:cNvPr id="432" name="Google Shape;432;p43"/>
          <p:cNvSpPr/>
          <p:nvPr/>
        </p:nvSpPr>
        <p:spPr>
          <a:xfrm>
            <a:off x="4824600" y="2638825"/>
            <a:ext cx="3190800" cy="138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33" name="Google Shape;433;p43"/>
          <p:cNvSpPr/>
          <p:nvPr/>
        </p:nvSpPr>
        <p:spPr>
          <a:xfrm>
            <a:off x="6205525" y="1350175"/>
            <a:ext cx="2938500" cy="95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44"/>
          <p:cNvPicPr preferRelativeResize="0"/>
          <p:nvPr>
            <p:ph idx="2" type="pic"/>
          </p:nvPr>
        </p:nvPicPr>
        <p:blipFill rotWithShape="1">
          <a:blip r:embed="rId3">
            <a:alphaModFix/>
          </a:blip>
          <a:srcRect b="0" l="27767" r="27762" t="0"/>
          <a:stretch/>
        </p:blipFill>
        <p:spPr>
          <a:xfrm>
            <a:off x="642700" y="632300"/>
            <a:ext cx="2615100" cy="3918900"/>
          </a:xfrm>
          <a:prstGeom prst="roundRect">
            <a:avLst>
              <a:gd fmla="val 16667" name="adj"/>
            </a:avLst>
          </a:prstGeom>
        </p:spPr>
      </p:pic>
      <p:sp>
        <p:nvSpPr>
          <p:cNvPr id="439" name="Google Shape;439;p44"/>
          <p:cNvSpPr txBox="1"/>
          <p:nvPr>
            <p:ph type="title"/>
          </p:nvPr>
        </p:nvSpPr>
        <p:spPr>
          <a:xfrm>
            <a:off x="4722075" y="997400"/>
            <a:ext cx="3589800" cy="65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200"/>
              <a:t>Evaluation:</a:t>
            </a:r>
            <a:endParaRPr sz="2200"/>
          </a:p>
        </p:txBody>
      </p:sp>
      <p:sp>
        <p:nvSpPr>
          <p:cNvPr id="440" name="Google Shape;440;p44"/>
          <p:cNvSpPr txBox="1"/>
          <p:nvPr>
            <p:ph idx="1" type="subTitle"/>
          </p:nvPr>
        </p:nvSpPr>
        <p:spPr>
          <a:xfrm>
            <a:off x="4722075" y="1959150"/>
            <a:ext cx="3589800" cy="795900"/>
          </a:xfrm>
          <a:prstGeom prst="rect">
            <a:avLst/>
          </a:prstGeom>
        </p:spPr>
        <p:txBody>
          <a:bodyPr anchorCtr="0" anchor="t" bIns="34275" lIns="68575" spcFirstLastPara="1" rIns="68575" wrap="square" tIns="34275">
            <a:noAutofit/>
          </a:bodyPr>
          <a:lstStyle/>
          <a:p>
            <a:pPr indent="0" lvl="0" marL="0" rtl="0" algn="l">
              <a:lnSpc>
                <a:spcPct val="110000"/>
              </a:lnSpc>
              <a:spcBef>
                <a:spcPts val="300"/>
              </a:spcBef>
              <a:spcAft>
                <a:spcPts val="0"/>
              </a:spcAft>
              <a:buNone/>
            </a:pPr>
            <a:r>
              <a:rPr b="1" lang="en" sz="1200">
                <a:solidFill>
                  <a:srgbClr val="374151"/>
                </a:solidFill>
                <a:highlight>
                  <a:srgbClr val="F7F7F8"/>
                </a:highlight>
                <a:latin typeface="Roboto"/>
                <a:ea typeface="Roboto"/>
                <a:cs typeface="Roboto"/>
                <a:sym typeface="Roboto"/>
              </a:rPr>
              <a:t>MLIoT undergoes evaluation across representative IoT benchmarks, diverse hardware platforms, and varying application needs, and the results are-</a:t>
            </a:r>
            <a:endParaRPr b="1"/>
          </a:p>
        </p:txBody>
      </p:sp>
      <p:sp>
        <p:nvSpPr>
          <p:cNvPr id="441" name="Google Shape;441;p44"/>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442" name="Google Shape;442;p44"/>
          <p:cNvPicPr preferRelativeResize="0"/>
          <p:nvPr/>
        </p:nvPicPr>
        <p:blipFill>
          <a:blip r:embed="rId4">
            <a:alphaModFix/>
          </a:blip>
          <a:stretch>
            <a:fillRect/>
          </a:stretch>
        </p:blipFill>
        <p:spPr>
          <a:xfrm>
            <a:off x="3410200" y="2907450"/>
            <a:ext cx="5549600" cy="2086025"/>
          </a:xfrm>
          <a:prstGeom prst="rect">
            <a:avLst/>
          </a:prstGeom>
          <a:noFill/>
          <a:ln>
            <a:noFill/>
          </a:ln>
        </p:spPr>
      </p:pic>
      <p:sp>
        <p:nvSpPr>
          <p:cNvPr id="443" name="Google Shape;443;p44"/>
          <p:cNvSpPr txBox="1"/>
          <p:nvPr/>
        </p:nvSpPr>
        <p:spPr>
          <a:xfrm>
            <a:off x="407200" y="4663225"/>
            <a:ext cx="3226500" cy="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6"/>
                </a:solidFill>
                <a:latin typeface="EB Garamond"/>
                <a:ea typeface="EB Garamond"/>
                <a:cs typeface="EB Garamond"/>
                <a:sym typeface="EB Garamond"/>
              </a:rPr>
              <a:t>&gt;&gt;Here only accuracy is shown, but MLIoT performs better than state-of-art systems in other </a:t>
            </a:r>
            <a:r>
              <a:rPr lang="en" sz="1100">
                <a:solidFill>
                  <a:schemeClr val="accent6"/>
                </a:solidFill>
                <a:latin typeface="EB Garamond"/>
                <a:ea typeface="EB Garamond"/>
                <a:cs typeface="EB Garamond"/>
                <a:sym typeface="EB Garamond"/>
              </a:rPr>
              <a:t>metrics</a:t>
            </a:r>
            <a:r>
              <a:rPr lang="en" sz="1100">
                <a:solidFill>
                  <a:schemeClr val="accent6"/>
                </a:solidFill>
                <a:latin typeface="EB Garamond"/>
                <a:ea typeface="EB Garamond"/>
                <a:cs typeface="EB Garamond"/>
                <a:sym typeface="EB Garamond"/>
              </a:rPr>
              <a:t> too. </a:t>
            </a:r>
            <a:endParaRPr sz="1100">
              <a:solidFill>
                <a:schemeClr val="accent6"/>
              </a:solidFill>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49" name="Google Shape;449;p45"/>
          <p:cNvSpPr txBox="1"/>
          <p:nvPr>
            <p:ph type="title"/>
          </p:nvPr>
        </p:nvSpPr>
        <p:spPr>
          <a:xfrm>
            <a:off x="1638350" y="997400"/>
            <a:ext cx="3589800" cy="438600"/>
          </a:xfrm>
          <a:prstGeom prst="rect">
            <a:avLst/>
          </a:prstGeom>
        </p:spPr>
        <p:txBody>
          <a:bodyPr anchorCtr="0" anchor="ctr" bIns="34275" lIns="68575" spcFirstLastPara="1" rIns="68575" wrap="square" tIns="34275">
            <a:spAutoFit/>
          </a:bodyPr>
          <a:lstStyle/>
          <a:p>
            <a:pPr indent="0" lvl="0" marL="0" rtl="0" algn="ctr">
              <a:spcBef>
                <a:spcPts val="0"/>
              </a:spcBef>
              <a:spcAft>
                <a:spcPts val="0"/>
              </a:spcAft>
              <a:buNone/>
            </a:pPr>
            <a:r>
              <a:rPr lang="en"/>
              <a:t>Future Scope:</a:t>
            </a:r>
            <a:endParaRPr/>
          </a:p>
        </p:txBody>
      </p:sp>
      <p:sp>
        <p:nvSpPr>
          <p:cNvPr id="450" name="Google Shape;450;p45"/>
          <p:cNvSpPr txBox="1"/>
          <p:nvPr>
            <p:ph idx="1" type="subTitle"/>
          </p:nvPr>
        </p:nvSpPr>
        <p:spPr>
          <a:xfrm>
            <a:off x="3038475" y="1920925"/>
            <a:ext cx="4797300" cy="2742300"/>
          </a:xfrm>
          <a:prstGeom prst="rect">
            <a:avLst/>
          </a:prstGeom>
        </p:spPr>
        <p:txBody>
          <a:bodyPr anchorCtr="0" anchor="t" bIns="34275" lIns="68575" spcFirstLastPara="1" rIns="68575" wrap="square" tIns="34275">
            <a:normAutofit fontScale="85000" lnSpcReduction="10000"/>
          </a:bodyPr>
          <a:lstStyle/>
          <a:p>
            <a:pPr indent="-341947" lvl="0" marL="457200" rtl="0" algn="l">
              <a:spcBef>
                <a:spcPts val="300"/>
              </a:spcBef>
              <a:spcAft>
                <a:spcPts val="0"/>
              </a:spcAft>
              <a:buClr>
                <a:schemeClr val="dk1"/>
              </a:buClr>
              <a:buSzPct val="100000"/>
              <a:buChar char="●"/>
            </a:pPr>
            <a:r>
              <a:rPr lang="en">
                <a:solidFill>
                  <a:schemeClr val="dk1"/>
                </a:solidFill>
              </a:rPr>
              <a:t>Future work could extend MLIoT's capabilities by exploring enhanced integration with emerging IoT technologies, further refining its adaptability to evolving IoT landscapes.</a:t>
            </a:r>
            <a:endParaRPr>
              <a:solidFill>
                <a:schemeClr val="dk1"/>
              </a:solidFill>
            </a:endParaRPr>
          </a:p>
          <a:p>
            <a:pPr indent="0" lvl="0" marL="457200" rtl="0" algn="l">
              <a:spcBef>
                <a:spcPts val="300"/>
              </a:spcBef>
              <a:spcAft>
                <a:spcPts val="0"/>
              </a:spcAft>
              <a:buNone/>
            </a:pPr>
            <a:r>
              <a:t/>
            </a:r>
            <a:endParaRPr>
              <a:solidFill>
                <a:schemeClr val="dk1"/>
              </a:solidFill>
            </a:endParaRPr>
          </a:p>
          <a:p>
            <a:pPr indent="-341947" lvl="0" marL="457200" rtl="0" algn="l">
              <a:spcBef>
                <a:spcPts val="300"/>
              </a:spcBef>
              <a:spcAft>
                <a:spcPts val="0"/>
              </a:spcAft>
              <a:buClr>
                <a:schemeClr val="dk1"/>
              </a:buClr>
              <a:buSzPct val="100000"/>
              <a:buChar char="●"/>
            </a:pPr>
            <a:r>
              <a:rPr lang="en">
                <a:solidFill>
                  <a:schemeClr val="dk1"/>
                </a:solidFill>
              </a:rPr>
              <a:t>Additionally, avenues for improvement may include research into optimizing resource allocation algorithms and extending support for even more diverse IoT applications and use cases.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4" name="Shape 454"/>
        <p:cNvGrpSpPr/>
        <p:nvPr/>
      </p:nvGrpSpPr>
      <p:grpSpPr>
        <a:xfrm>
          <a:off x="0" y="0"/>
          <a:ext cx="0" cy="0"/>
          <a:chOff x="0" y="0"/>
          <a:chExt cx="0" cy="0"/>
        </a:xfrm>
      </p:grpSpPr>
      <p:sp>
        <p:nvSpPr>
          <p:cNvPr id="455" name="Google Shape;455;p46"/>
          <p:cNvSpPr/>
          <p:nvPr/>
        </p:nvSpPr>
        <p:spPr>
          <a:xfrm>
            <a:off x="2167092" y="993219"/>
            <a:ext cx="1397198" cy="1612160"/>
          </a:xfrm>
          <a:custGeom>
            <a:rect b="b" l="l" r="r" t="t"/>
            <a:pathLst>
              <a:path extrusionOk="0" h="2294890" w="1490345">
                <a:moveTo>
                  <a:pt x="333374" y="2294840"/>
                </a:moveTo>
                <a:lnTo>
                  <a:pt x="0" y="2294840"/>
                </a:lnTo>
                <a:lnTo>
                  <a:pt x="2857" y="2182827"/>
                </a:lnTo>
                <a:lnTo>
                  <a:pt x="4688" y="2128798"/>
                </a:lnTo>
                <a:lnTo>
                  <a:pt x="7658" y="2074868"/>
                </a:lnTo>
                <a:lnTo>
                  <a:pt x="11766" y="2021037"/>
                </a:lnTo>
                <a:lnTo>
                  <a:pt x="17012" y="1967305"/>
                </a:lnTo>
                <a:lnTo>
                  <a:pt x="23396" y="1913672"/>
                </a:lnTo>
                <a:lnTo>
                  <a:pt x="30918" y="1860138"/>
                </a:lnTo>
                <a:lnTo>
                  <a:pt x="39568" y="1806775"/>
                </a:lnTo>
                <a:lnTo>
                  <a:pt x="49334" y="1753653"/>
                </a:lnTo>
                <a:lnTo>
                  <a:pt x="60217" y="1700774"/>
                </a:lnTo>
                <a:lnTo>
                  <a:pt x="72216" y="1648137"/>
                </a:lnTo>
                <a:lnTo>
                  <a:pt x="85332" y="1595742"/>
                </a:lnTo>
                <a:lnTo>
                  <a:pt x="99564" y="1543589"/>
                </a:lnTo>
                <a:lnTo>
                  <a:pt x="114893" y="1491748"/>
                </a:lnTo>
                <a:lnTo>
                  <a:pt x="131299" y="1440288"/>
                </a:lnTo>
                <a:lnTo>
                  <a:pt x="148782" y="1389210"/>
                </a:lnTo>
                <a:lnTo>
                  <a:pt x="167342" y="1338513"/>
                </a:lnTo>
                <a:lnTo>
                  <a:pt x="186979" y="1288197"/>
                </a:lnTo>
                <a:lnTo>
                  <a:pt x="207692" y="1238263"/>
                </a:lnTo>
                <a:lnTo>
                  <a:pt x="229455" y="1188777"/>
                </a:lnTo>
                <a:lnTo>
                  <a:pt x="252237" y="1139805"/>
                </a:lnTo>
                <a:lnTo>
                  <a:pt x="276039" y="1091348"/>
                </a:lnTo>
                <a:lnTo>
                  <a:pt x="300862" y="1043405"/>
                </a:lnTo>
                <a:lnTo>
                  <a:pt x="326704" y="995977"/>
                </a:lnTo>
                <a:lnTo>
                  <a:pt x="353567" y="949063"/>
                </a:lnTo>
                <a:lnTo>
                  <a:pt x="380692" y="904074"/>
                </a:lnTo>
                <a:lnTo>
                  <a:pt x="408702" y="859681"/>
                </a:lnTo>
                <a:lnTo>
                  <a:pt x="437596" y="815884"/>
                </a:lnTo>
                <a:lnTo>
                  <a:pt x="467374" y="772684"/>
                </a:lnTo>
                <a:lnTo>
                  <a:pt x="498037" y="730080"/>
                </a:lnTo>
                <a:lnTo>
                  <a:pt x="529585" y="688073"/>
                </a:lnTo>
                <a:lnTo>
                  <a:pt x="561977" y="646714"/>
                </a:lnTo>
                <a:lnTo>
                  <a:pt x="595174" y="606054"/>
                </a:lnTo>
                <a:lnTo>
                  <a:pt x="629177" y="566094"/>
                </a:lnTo>
                <a:lnTo>
                  <a:pt x="663985" y="526834"/>
                </a:lnTo>
                <a:lnTo>
                  <a:pt x="699599" y="488273"/>
                </a:lnTo>
                <a:lnTo>
                  <a:pt x="736017" y="450411"/>
                </a:lnTo>
                <a:lnTo>
                  <a:pt x="773196" y="413295"/>
                </a:lnTo>
                <a:lnTo>
                  <a:pt x="811090" y="376972"/>
                </a:lnTo>
                <a:lnTo>
                  <a:pt x="849697" y="341441"/>
                </a:lnTo>
                <a:lnTo>
                  <a:pt x="889019" y="306702"/>
                </a:lnTo>
                <a:lnTo>
                  <a:pt x="929056" y="272755"/>
                </a:lnTo>
                <a:lnTo>
                  <a:pt x="969807" y="239601"/>
                </a:lnTo>
                <a:lnTo>
                  <a:pt x="1011221" y="207279"/>
                </a:lnTo>
                <a:lnTo>
                  <a:pt x="1053248" y="175831"/>
                </a:lnTo>
                <a:lnTo>
                  <a:pt x="1095888" y="145255"/>
                </a:lnTo>
                <a:lnTo>
                  <a:pt x="1139140" y="115553"/>
                </a:lnTo>
                <a:lnTo>
                  <a:pt x="1183005" y="86724"/>
                </a:lnTo>
                <a:lnTo>
                  <a:pt x="1227484" y="58768"/>
                </a:lnTo>
                <a:lnTo>
                  <a:pt x="1323209" y="0"/>
                </a:lnTo>
                <a:lnTo>
                  <a:pt x="1489992" y="288509"/>
                </a:lnTo>
                <a:lnTo>
                  <a:pt x="1399123" y="344421"/>
                </a:lnTo>
                <a:lnTo>
                  <a:pt x="1357250" y="370797"/>
                </a:lnTo>
                <a:lnTo>
                  <a:pt x="1316095" y="397985"/>
                </a:lnTo>
                <a:lnTo>
                  <a:pt x="1275664" y="425970"/>
                </a:lnTo>
                <a:lnTo>
                  <a:pt x="1235967" y="454739"/>
                </a:lnTo>
                <a:lnTo>
                  <a:pt x="1197010" y="484279"/>
                </a:lnTo>
                <a:lnTo>
                  <a:pt x="1158803" y="514575"/>
                </a:lnTo>
                <a:lnTo>
                  <a:pt x="1121353" y="545613"/>
                </a:lnTo>
                <a:lnTo>
                  <a:pt x="1084667" y="577380"/>
                </a:lnTo>
                <a:lnTo>
                  <a:pt x="1048754" y="609862"/>
                </a:lnTo>
                <a:lnTo>
                  <a:pt x="1013622" y="643045"/>
                </a:lnTo>
                <a:lnTo>
                  <a:pt x="979279" y="676915"/>
                </a:lnTo>
                <a:lnTo>
                  <a:pt x="945733" y="711458"/>
                </a:lnTo>
                <a:lnTo>
                  <a:pt x="912991" y="746661"/>
                </a:lnTo>
                <a:lnTo>
                  <a:pt x="881062" y="782510"/>
                </a:lnTo>
                <a:lnTo>
                  <a:pt x="849953" y="818991"/>
                </a:lnTo>
                <a:lnTo>
                  <a:pt x="819673" y="856090"/>
                </a:lnTo>
                <a:lnTo>
                  <a:pt x="790229" y="893793"/>
                </a:lnTo>
                <a:lnTo>
                  <a:pt x="761630" y="932087"/>
                </a:lnTo>
                <a:lnTo>
                  <a:pt x="733883" y="970957"/>
                </a:lnTo>
                <a:lnTo>
                  <a:pt x="706996" y="1010391"/>
                </a:lnTo>
                <a:lnTo>
                  <a:pt x="680977" y="1050373"/>
                </a:lnTo>
                <a:lnTo>
                  <a:pt x="655835" y="1090891"/>
                </a:lnTo>
                <a:lnTo>
                  <a:pt x="631577" y="1131930"/>
                </a:lnTo>
                <a:lnTo>
                  <a:pt x="608211" y="1173476"/>
                </a:lnTo>
                <a:lnTo>
                  <a:pt x="585745" y="1215517"/>
                </a:lnTo>
                <a:lnTo>
                  <a:pt x="564187" y="1258038"/>
                </a:lnTo>
                <a:lnTo>
                  <a:pt x="543544" y="1301024"/>
                </a:lnTo>
                <a:lnTo>
                  <a:pt x="523826" y="1344463"/>
                </a:lnTo>
                <a:lnTo>
                  <a:pt x="505040" y="1388341"/>
                </a:lnTo>
                <a:lnTo>
                  <a:pt x="487193" y="1432643"/>
                </a:lnTo>
                <a:lnTo>
                  <a:pt x="470294" y="1477356"/>
                </a:lnTo>
                <a:lnTo>
                  <a:pt x="454351" y="1522467"/>
                </a:lnTo>
                <a:lnTo>
                  <a:pt x="439371" y="1567960"/>
                </a:lnTo>
                <a:lnTo>
                  <a:pt x="425364" y="1613823"/>
                </a:lnTo>
                <a:lnTo>
                  <a:pt x="412335" y="1660042"/>
                </a:lnTo>
                <a:lnTo>
                  <a:pt x="400294" y="1706603"/>
                </a:lnTo>
                <a:lnTo>
                  <a:pt x="389249" y="1753491"/>
                </a:lnTo>
                <a:lnTo>
                  <a:pt x="379206" y="1800694"/>
                </a:lnTo>
                <a:lnTo>
                  <a:pt x="370176" y="1848197"/>
                </a:lnTo>
                <a:lnTo>
                  <a:pt x="362164" y="1895987"/>
                </a:lnTo>
                <a:lnTo>
                  <a:pt x="355180" y="1944050"/>
                </a:lnTo>
                <a:lnTo>
                  <a:pt x="349231" y="1992371"/>
                </a:lnTo>
                <a:lnTo>
                  <a:pt x="344325" y="2040938"/>
                </a:lnTo>
                <a:lnTo>
                  <a:pt x="340470" y="2089736"/>
                </a:lnTo>
                <a:lnTo>
                  <a:pt x="337674" y="2138751"/>
                </a:lnTo>
                <a:lnTo>
                  <a:pt x="335945" y="2187970"/>
                </a:lnTo>
                <a:lnTo>
                  <a:pt x="333374" y="2294840"/>
                </a:lnTo>
                <a:close/>
              </a:path>
            </a:pathLst>
          </a:custGeom>
          <a:solidFill>
            <a:srgbClr val="006681">
              <a:alpha val="3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456" name="Google Shape;456;p46"/>
          <p:cNvSpPr/>
          <p:nvPr/>
        </p:nvSpPr>
        <p:spPr>
          <a:xfrm>
            <a:off x="5569865" y="2530575"/>
            <a:ext cx="1397198" cy="1612160"/>
          </a:xfrm>
          <a:custGeom>
            <a:rect b="b" l="l" r="r" t="t"/>
            <a:pathLst>
              <a:path extrusionOk="0" h="2294890" w="1490345">
                <a:moveTo>
                  <a:pt x="167163" y="2294840"/>
                </a:moveTo>
                <a:lnTo>
                  <a:pt x="0" y="2006330"/>
                </a:lnTo>
                <a:lnTo>
                  <a:pt x="90868" y="1950419"/>
                </a:lnTo>
                <a:lnTo>
                  <a:pt x="132741" y="1924043"/>
                </a:lnTo>
                <a:lnTo>
                  <a:pt x="173897" y="1896856"/>
                </a:lnTo>
                <a:lnTo>
                  <a:pt x="214328" y="1868871"/>
                </a:lnTo>
                <a:lnTo>
                  <a:pt x="254026" y="1840102"/>
                </a:lnTo>
                <a:lnTo>
                  <a:pt x="292983" y="1810564"/>
                </a:lnTo>
                <a:lnTo>
                  <a:pt x="331192" y="1780269"/>
                </a:lnTo>
                <a:lnTo>
                  <a:pt x="368644" y="1749232"/>
                </a:lnTo>
                <a:lnTo>
                  <a:pt x="405331" y="1717467"/>
                </a:lnTo>
                <a:lnTo>
                  <a:pt x="441246" y="1684987"/>
                </a:lnTo>
                <a:lnTo>
                  <a:pt x="476380" y="1651805"/>
                </a:lnTo>
                <a:lnTo>
                  <a:pt x="510725" y="1617937"/>
                </a:lnTo>
                <a:lnTo>
                  <a:pt x="544274" y="1583396"/>
                </a:lnTo>
                <a:lnTo>
                  <a:pt x="577018" y="1548195"/>
                </a:lnTo>
                <a:lnTo>
                  <a:pt x="608950" y="1512348"/>
                </a:lnTo>
                <a:lnTo>
                  <a:pt x="640062" y="1475869"/>
                </a:lnTo>
                <a:lnTo>
                  <a:pt x="670345" y="1438772"/>
                </a:lnTo>
                <a:lnTo>
                  <a:pt x="699791" y="1401071"/>
                </a:lnTo>
                <a:lnTo>
                  <a:pt x="728394" y="1362779"/>
                </a:lnTo>
                <a:lnTo>
                  <a:pt x="756144" y="1323911"/>
                </a:lnTo>
                <a:lnTo>
                  <a:pt x="783033" y="1284479"/>
                </a:lnTo>
                <a:lnTo>
                  <a:pt x="809055" y="1244499"/>
                </a:lnTo>
                <a:lnTo>
                  <a:pt x="834200" y="1203983"/>
                </a:lnTo>
                <a:lnTo>
                  <a:pt x="858462" y="1162945"/>
                </a:lnTo>
                <a:lnTo>
                  <a:pt x="881831" y="1121400"/>
                </a:lnTo>
                <a:lnTo>
                  <a:pt x="904300" y="1079361"/>
                </a:lnTo>
                <a:lnTo>
                  <a:pt x="925861" y="1036842"/>
                </a:lnTo>
                <a:lnTo>
                  <a:pt x="946506" y="993856"/>
                </a:lnTo>
                <a:lnTo>
                  <a:pt x="966228" y="950418"/>
                </a:lnTo>
                <a:lnTo>
                  <a:pt x="985017" y="906541"/>
                </a:lnTo>
                <a:lnTo>
                  <a:pt x="1002867" y="862239"/>
                </a:lnTo>
                <a:lnTo>
                  <a:pt x="1019768" y="817525"/>
                </a:lnTo>
                <a:lnTo>
                  <a:pt x="1035714" y="772415"/>
                </a:lnTo>
                <a:lnTo>
                  <a:pt x="1050696" y="726921"/>
                </a:lnTo>
                <a:lnTo>
                  <a:pt x="1064707" y="681057"/>
                </a:lnTo>
                <a:lnTo>
                  <a:pt x="1077737" y="634837"/>
                </a:lnTo>
                <a:lnTo>
                  <a:pt x="1089781" y="588275"/>
                </a:lnTo>
                <a:lnTo>
                  <a:pt x="1100828" y="541384"/>
                </a:lnTo>
                <a:lnTo>
                  <a:pt x="1110872" y="494179"/>
                </a:lnTo>
                <a:lnTo>
                  <a:pt x="1119905" y="446673"/>
                </a:lnTo>
                <a:lnTo>
                  <a:pt x="1127918" y="398881"/>
                </a:lnTo>
                <a:lnTo>
                  <a:pt x="1134903" y="350815"/>
                </a:lnTo>
                <a:lnTo>
                  <a:pt x="1140853" y="302489"/>
                </a:lnTo>
                <a:lnTo>
                  <a:pt x="1145760" y="253918"/>
                </a:lnTo>
                <a:lnTo>
                  <a:pt x="1149616" y="205115"/>
                </a:lnTo>
                <a:lnTo>
                  <a:pt x="1152412" y="156094"/>
                </a:lnTo>
                <a:lnTo>
                  <a:pt x="1154141" y="106869"/>
                </a:lnTo>
                <a:lnTo>
                  <a:pt x="1156713" y="0"/>
                </a:lnTo>
                <a:lnTo>
                  <a:pt x="1489801" y="0"/>
                </a:lnTo>
                <a:lnTo>
                  <a:pt x="1487230" y="112013"/>
                </a:lnTo>
                <a:lnTo>
                  <a:pt x="1485394" y="166048"/>
                </a:lnTo>
                <a:lnTo>
                  <a:pt x="1482421" y="219984"/>
                </a:lnTo>
                <a:lnTo>
                  <a:pt x="1478308" y="273821"/>
                </a:lnTo>
                <a:lnTo>
                  <a:pt x="1473057" y="327559"/>
                </a:lnTo>
                <a:lnTo>
                  <a:pt x="1466668" y="381198"/>
                </a:lnTo>
                <a:lnTo>
                  <a:pt x="1459140" y="434737"/>
                </a:lnTo>
                <a:lnTo>
                  <a:pt x="1450484" y="488106"/>
                </a:lnTo>
                <a:lnTo>
                  <a:pt x="1440711" y="541233"/>
                </a:lnTo>
                <a:lnTo>
                  <a:pt x="1429822" y="594117"/>
                </a:lnTo>
                <a:lnTo>
                  <a:pt x="1417816" y="646759"/>
                </a:lnTo>
                <a:lnTo>
                  <a:pt x="1404692" y="699159"/>
                </a:lnTo>
                <a:lnTo>
                  <a:pt x="1390452" y="751316"/>
                </a:lnTo>
                <a:lnTo>
                  <a:pt x="1375115" y="803161"/>
                </a:lnTo>
                <a:lnTo>
                  <a:pt x="1358700" y="854625"/>
                </a:lnTo>
                <a:lnTo>
                  <a:pt x="1341208" y="905707"/>
                </a:lnTo>
                <a:lnTo>
                  <a:pt x="1322639" y="956407"/>
                </a:lnTo>
                <a:lnTo>
                  <a:pt x="1302992" y="1006726"/>
                </a:lnTo>
                <a:lnTo>
                  <a:pt x="1282269" y="1056662"/>
                </a:lnTo>
                <a:lnTo>
                  <a:pt x="1260497" y="1106151"/>
                </a:lnTo>
                <a:lnTo>
                  <a:pt x="1237704" y="1155125"/>
                </a:lnTo>
                <a:lnTo>
                  <a:pt x="1213891" y="1203584"/>
                </a:lnTo>
                <a:lnTo>
                  <a:pt x="1189057" y="1251528"/>
                </a:lnTo>
                <a:lnTo>
                  <a:pt x="1163204" y="1298958"/>
                </a:lnTo>
                <a:lnTo>
                  <a:pt x="1136329" y="1345872"/>
                </a:lnTo>
                <a:lnTo>
                  <a:pt x="1109207" y="1390864"/>
                </a:lnTo>
                <a:lnTo>
                  <a:pt x="1081201" y="1435260"/>
                </a:lnTo>
                <a:lnTo>
                  <a:pt x="1052310" y="1479058"/>
                </a:lnTo>
                <a:lnTo>
                  <a:pt x="1022534" y="1522260"/>
                </a:lnTo>
                <a:lnTo>
                  <a:pt x="991873" y="1564866"/>
                </a:lnTo>
                <a:lnTo>
                  <a:pt x="960328" y="1606875"/>
                </a:lnTo>
                <a:lnTo>
                  <a:pt x="927937" y="1648236"/>
                </a:lnTo>
                <a:lnTo>
                  <a:pt x="894740" y="1688897"/>
                </a:lnTo>
                <a:lnTo>
                  <a:pt x="860738" y="1728858"/>
                </a:lnTo>
                <a:lnTo>
                  <a:pt x="825930" y="1768119"/>
                </a:lnTo>
                <a:lnTo>
                  <a:pt x="790316" y="1806681"/>
                </a:lnTo>
                <a:lnTo>
                  <a:pt x="753897" y="1844543"/>
                </a:lnTo>
                <a:lnTo>
                  <a:pt x="716718" y="1881658"/>
                </a:lnTo>
                <a:lnTo>
                  <a:pt x="678824" y="1917981"/>
                </a:lnTo>
                <a:lnTo>
                  <a:pt x="640216" y="1953512"/>
                </a:lnTo>
                <a:lnTo>
                  <a:pt x="600893" y="1988250"/>
                </a:lnTo>
                <a:lnTo>
                  <a:pt x="560855" y="2022196"/>
                </a:lnTo>
                <a:lnTo>
                  <a:pt x="520103" y="2055349"/>
                </a:lnTo>
                <a:lnTo>
                  <a:pt x="478687" y="2087669"/>
                </a:lnTo>
                <a:lnTo>
                  <a:pt x="436658" y="2119116"/>
                </a:lnTo>
                <a:lnTo>
                  <a:pt x="394016" y="2149689"/>
                </a:lnTo>
                <a:lnTo>
                  <a:pt x="350761" y="2179388"/>
                </a:lnTo>
                <a:lnTo>
                  <a:pt x="306893" y="2208214"/>
                </a:lnTo>
                <a:lnTo>
                  <a:pt x="262413" y="2236167"/>
                </a:lnTo>
                <a:lnTo>
                  <a:pt x="167163" y="2294840"/>
                </a:lnTo>
                <a:close/>
              </a:path>
            </a:pathLst>
          </a:custGeom>
          <a:solidFill>
            <a:srgbClr val="E21D1D">
              <a:alpha val="3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457" name="Google Shape;457;p46"/>
          <p:cNvSpPr/>
          <p:nvPr/>
        </p:nvSpPr>
        <p:spPr>
          <a:xfrm>
            <a:off x="2167092" y="2530575"/>
            <a:ext cx="1395412" cy="1611268"/>
          </a:xfrm>
          <a:custGeom>
            <a:rect b="b" l="l" r="r" t="t"/>
            <a:pathLst>
              <a:path extrusionOk="0" h="2293620" w="1488439">
                <a:moveTo>
                  <a:pt x="1319876" y="2293411"/>
                </a:moveTo>
                <a:lnTo>
                  <a:pt x="1224626" y="2234547"/>
                </a:lnTo>
                <a:lnTo>
                  <a:pt x="1180239" y="2206572"/>
                </a:lnTo>
                <a:lnTo>
                  <a:pt x="1136464" y="2177725"/>
                </a:lnTo>
                <a:lnTo>
                  <a:pt x="1093301" y="2148009"/>
                </a:lnTo>
                <a:lnTo>
                  <a:pt x="1050751" y="2117423"/>
                </a:lnTo>
                <a:lnTo>
                  <a:pt x="1008812" y="2085966"/>
                </a:lnTo>
                <a:lnTo>
                  <a:pt x="967486" y="2053639"/>
                </a:lnTo>
                <a:lnTo>
                  <a:pt x="926823" y="2020482"/>
                </a:lnTo>
                <a:lnTo>
                  <a:pt x="886873" y="1986536"/>
                </a:lnTo>
                <a:lnTo>
                  <a:pt x="847636" y="1951801"/>
                </a:lnTo>
                <a:lnTo>
                  <a:pt x="809113" y="1916276"/>
                </a:lnTo>
                <a:lnTo>
                  <a:pt x="771302" y="1879961"/>
                </a:lnTo>
                <a:lnTo>
                  <a:pt x="734206" y="1842858"/>
                </a:lnTo>
                <a:lnTo>
                  <a:pt x="697867" y="1805010"/>
                </a:lnTo>
                <a:lnTo>
                  <a:pt x="662333" y="1766466"/>
                </a:lnTo>
                <a:lnTo>
                  <a:pt x="627602" y="1727225"/>
                </a:lnTo>
                <a:lnTo>
                  <a:pt x="593675" y="1687287"/>
                </a:lnTo>
                <a:lnTo>
                  <a:pt x="560552" y="1646652"/>
                </a:lnTo>
                <a:lnTo>
                  <a:pt x="528233" y="1605320"/>
                </a:lnTo>
                <a:lnTo>
                  <a:pt x="496757" y="1563342"/>
                </a:lnTo>
                <a:lnTo>
                  <a:pt x="466163" y="1520770"/>
                </a:lnTo>
                <a:lnTo>
                  <a:pt x="436452" y="1477604"/>
                </a:lnTo>
                <a:lnTo>
                  <a:pt x="407624" y="1433843"/>
                </a:lnTo>
                <a:lnTo>
                  <a:pt x="379678" y="1389488"/>
                </a:lnTo>
                <a:lnTo>
                  <a:pt x="352614" y="1344538"/>
                </a:lnTo>
                <a:lnTo>
                  <a:pt x="325803" y="1297663"/>
                </a:lnTo>
                <a:lnTo>
                  <a:pt x="300011" y="1250275"/>
                </a:lnTo>
                <a:lnTo>
                  <a:pt x="275236" y="1202374"/>
                </a:lnTo>
                <a:lnTo>
                  <a:pt x="251479" y="1153960"/>
                </a:lnTo>
                <a:lnTo>
                  <a:pt x="228741" y="1105033"/>
                </a:lnTo>
                <a:lnTo>
                  <a:pt x="207021" y="1055593"/>
                </a:lnTo>
                <a:lnTo>
                  <a:pt x="186347" y="1005706"/>
                </a:lnTo>
                <a:lnTo>
                  <a:pt x="166748" y="955439"/>
                </a:lnTo>
                <a:lnTo>
                  <a:pt x="148224" y="904791"/>
                </a:lnTo>
                <a:lnTo>
                  <a:pt x="130775" y="853764"/>
                </a:lnTo>
                <a:lnTo>
                  <a:pt x="114401" y="802356"/>
                </a:lnTo>
                <a:lnTo>
                  <a:pt x="99101" y="750567"/>
                </a:lnTo>
                <a:lnTo>
                  <a:pt x="84896" y="698468"/>
                </a:lnTo>
                <a:lnTo>
                  <a:pt x="71806" y="646128"/>
                </a:lnTo>
                <a:lnTo>
                  <a:pt x="59829" y="593546"/>
                </a:lnTo>
                <a:lnTo>
                  <a:pt x="48967" y="540722"/>
                </a:lnTo>
                <a:lnTo>
                  <a:pt x="39219" y="487658"/>
                </a:lnTo>
                <a:lnTo>
                  <a:pt x="30586" y="434351"/>
                </a:lnTo>
                <a:lnTo>
                  <a:pt x="23077" y="380875"/>
                </a:lnTo>
                <a:lnTo>
                  <a:pt x="16704" y="327300"/>
                </a:lnTo>
                <a:lnTo>
                  <a:pt x="11467" y="273626"/>
                </a:lnTo>
                <a:lnTo>
                  <a:pt x="7366" y="219854"/>
                </a:lnTo>
                <a:lnTo>
                  <a:pt x="4401" y="165983"/>
                </a:lnTo>
                <a:lnTo>
                  <a:pt x="2571" y="112013"/>
                </a:lnTo>
                <a:lnTo>
                  <a:pt x="0" y="0"/>
                </a:lnTo>
                <a:lnTo>
                  <a:pt x="333374" y="0"/>
                </a:lnTo>
                <a:lnTo>
                  <a:pt x="336326" y="106869"/>
                </a:lnTo>
                <a:lnTo>
                  <a:pt x="338099" y="157105"/>
                </a:lnTo>
                <a:lnTo>
                  <a:pt x="340984" y="207129"/>
                </a:lnTo>
                <a:lnTo>
                  <a:pt x="344974" y="256927"/>
                </a:lnTo>
                <a:lnTo>
                  <a:pt x="350060" y="306485"/>
                </a:lnTo>
                <a:lnTo>
                  <a:pt x="356233" y="355787"/>
                </a:lnTo>
                <a:lnTo>
                  <a:pt x="363485" y="404819"/>
                </a:lnTo>
                <a:lnTo>
                  <a:pt x="371808" y="453566"/>
                </a:lnTo>
                <a:lnTo>
                  <a:pt x="381193" y="502013"/>
                </a:lnTo>
                <a:lnTo>
                  <a:pt x="391632" y="550145"/>
                </a:lnTo>
                <a:lnTo>
                  <a:pt x="403115" y="597949"/>
                </a:lnTo>
                <a:lnTo>
                  <a:pt x="415635" y="645408"/>
                </a:lnTo>
                <a:lnTo>
                  <a:pt x="429183" y="692509"/>
                </a:lnTo>
                <a:lnTo>
                  <a:pt x="443750" y="739236"/>
                </a:lnTo>
                <a:lnTo>
                  <a:pt x="459329" y="785575"/>
                </a:lnTo>
                <a:lnTo>
                  <a:pt x="475910" y="831511"/>
                </a:lnTo>
                <a:lnTo>
                  <a:pt x="493485" y="877030"/>
                </a:lnTo>
                <a:lnTo>
                  <a:pt x="512045" y="922115"/>
                </a:lnTo>
                <a:lnTo>
                  <a:pt x="531582" y="966753"/>
                </a:lnTo>
                <a:lnTo>
                  <a:pt x="552088" y="1010930"/>
                </a:lnTo>
                <a:lnTo>
                  <a:pt x="573554" y="1054629"/>
                </a:lnTo>
                <a:lnTo>
                  <a:pt x="595971" y="1097837"/>
                </a:lnTo>
                <a:lnTo>
                  <a:pt x="619332" y="1140539"/>
                </a:lnTo>
                <a:lnTo>
                  <a:pt x="643626" y="1182719"/>
                </a:lnTo>
                <a:lnTo>
                  <a:pt x="668847" y="1224364"/>
                </a:lnTo>
                <a:lnTo>
                  <a:pt x="694985" y="1265458"/>
                </a:lnTo>
                <a:lnTo>
                  <a:pt x="722032" y="1305987"/>
                </a:lnTo>
                <a:lnTo>
                  <a:pt x="749979" y="1345935"/>
                </a:lnTo>
                <a:lnTo>
                  <a:pt x="778819" y="1385289"/>
                </a:lnTo>
                <a:lnTo>
                  <a:pt x="808542" y="1424033"/>
                </a:lnTo>
                <a:lnTo>
                  <a:pt x="839139" y="1462153"/>
                </a:lnTo>
                <a:lnTo>
                  <a:pt x="870604" y="1499634"/>
                </a:lnTo>
                <a:lnTo>
                  <a:pt x="902926" y="1536461"/>
                </a:lnTo>
                <a:lnTo>
                  <a:pt x="936097" y="1572619"/>
                </a:lnTo>
                <a:lnTo>
                  <a:pt x="970110" y="1608093"/>
                </a:lnTo>
                <a:lnTo>
                  <a:pt x="1004954" y="1642870"/>
                </a:lnTo>
                <a:lnTo>
                  <a:pt x="1040623" y="1676933"/>
                </a:lnTo>
                <a:lnTo>
                  <a:pt x="1077107" y="1710269"/>
                </a:lnTo>
                <a:lnTo>
                  <a:pt x="1114398" y="1742863"/>
                </a:lnTo>
                <a:lnTo>
                  <a:pt x="1152488" y="1774699"/>
                </a:lnTo>
                <a:lnTo>
                  <a:pt x="1191367" y="1805764"/>
                </a:lnTo>
                <a:lnTo>
                  <a:pt x="1231028" y="1836041"/>
                </a:lnTo>
                <a:lnTo>
                  <a:pt x="1271461" y="1865517"/>
                </a:lnTo>
                <a:lnTo>
                  <a:pt x="1312659" y="1894177"/>
                </a:lnTo>
                <a:lnTo>
                  <a:pt x="1354613" y="1922006"/>
                </a:lnTo>
                <a:lnTo>
                  <a:pt x="1397314" y="1948990"/>
                </a:lnTo>
                <a:lnTo>
                  <a:pt x="1488087" y="2004901"/>
                </a:lnTo>
                <a:lnTo>
                  <a:pt x="1319876" y="2293411"/>
                </a:lnTo>
                <a:close/>
              </a:path>
            </a:pathLst>
          </a:custGeom>
          <a:solidFill>
            <a:srgbClr val="00AAB9">
              <a:alpha val="3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grpSp>
        <p:nvGrpSpPr>
          <p:cNvPr id="458" name="Google Shape;458;p46"/>
          <p:cNvGrpSpPr/>
          <p:nvPr/>
        </p:nvGrpSpPr>
        <p:grpSpPr>
          <a:xfrm>
            <a:off x="3321334" y="770313"/>
            <a:ext cx="3643459" cy="1833792"/>
            <a:chOff x="3547297" y="1097468"/>
            <a:chExt cx="3891337" cy="2612612"/>
          </a:xfrm>
        </p:grpSpPr>
        <p:sp>
          <p:nvSpPr>
            <p:cNvPr id="459" name="Google Shape;459;p46"/>
            <p:cNvSpPr/>
            <p:nvPr/>
          </p:nvSpPr>
          <p:spPr>
            <a:xfrm>
              <a:off x="5950830" y="1416460"/>
              <a:ext cx="1487804" cy="2293620"/>
            </a:xfrm>
            <a:custGeom>
              <a:rect b="b" l="l" r="r" t="t"/>
              <a:pathLst>
                <a:path extrusionOk="0" h="2293620" w="1487804">
                  <a:moveTo>
                    <a:pt x="1487801" y="2293411"/>
                  </a:moveTo>
                  <a:lnTo>
                    <a:pt x="1154427" y="2293411"/>
                  </a:lnTo>
                  <a:lnTo>
                    <a:pt x="1151855" y="2186541"/>
                  </a:lnTo>
                  <a:lnTo>
                    <a:pt x="1150083" y="2136306"/>
                  </a:lnTo>
                  <a:lnTo>
                    <a:pt x="1147197" y="2086281"/>
                  </a:lnTo>
                  <a:lnTo>
                    <a:pt x="1143208" y="2036482"/>
                  </a:lnTo>
                  <a:lnTo>
                    <a:pt x="1138122" y="1986924"/>
                  </a:lnTo>
                  <a:lnTo>
                    <a:pt x="1131948" y="1937621"/>
                  </a:lnTo>
                  <a:lnTo>
                    <a:pt x="1124696" y="1888588"/>
                  </a:lnTo>
                  <a:lnTo>
                    <a:pt x="1116373" y="1839839"/>
                  </a:lnTo>
                  <a:lnTo>
                    <a:pt x="1106988" y="1791391"/>
                  </a:lnTo>
                  <a:lnTo>
                    <a:pt x="1096549" y="1743257"/>
                  </a:lnTo>
                  <a:lnTo>
                    <a:pt x="1085065" y="1695452"/>
                  </a:lnTo>
                  <a:lnTo>
                    <a:pt x="1072545" y="1647991"/>
                  </a:lnTo>
                  <a:lnTo>
                    <a:pt x="1058997" y="1600888"/>
                  </a:lnTo>
                  <a:lnTo>
                    <a:pt x="1044429" y="1554159"/>
                  </a:lnTo>
                  <a:lnTo>
                    <a:pt x="1028850" y="1507819"/>
                  </a:lnTo>
                  <a:lnTo>
                    <a:pt x="1012268" y="1461881"/>
                  </a:lnTo>
                  <a:lnTo>
                    <a:pt x="994693" y="1416362"/>
                  </a:lnTo>
                  <a:lnTo>
                    <a:pt x="976131" y="1371275"/>
                  </a:lnTo>
                  <a:lnTo>
                    <a:pt x="956593" y="1326636"/>
                  </a:lnTo>
                  <a:lnTo>
                    <a:pt x="936086" y="1282458"/>
                  </a:lnTo>
                  <a:lnTo>
                    <a:pt x="914619" y="1238758"/>
                  </a:lnTo>
                  <a:lnTo>
                    <a:pt x="892201" y="1195550"/>
                  </a:lnTo>
                  <a:lnTo>
                    <a:pt x="868839" y="1152848"/>
                  </a:lnTo>
                  <a:lnTo>
                    <a:pt x="844543" y="1110667"/>
                  </a:lnTo>
                  <a:lnTo>
                    <a:pt x="819320" y="1069023"/>
                  </a:lnTo>
                  <a:lnTo>
                    <a:pt x="793180" y="1027930"/>
                  </a:lnTo>
                  <a:lnTo>
                    <a:pt x="766131" y="987402"/>
                  </a:lnTo>
                  <a:lnTo>
                    <a:pt x="738181" y="947454"/>
                  </a:lnTo>
                  <a:lnTo>
                    <a:pt x="709340" y="908102"/>
                  </a:lnTo>
                  <a:lnTo>
                    <a:pt x="679614" y="869360"/>
                  </a:lnTo>
                  <a:lnTo>
                    <a:pt x="649014" y="831243"/>
                  </a:lnTo>
                  <a:lnTo>
                    <a:pt x="617547" y="793766"/>
                  </a:lnTo>
                  <a:lnTo>
                    <a:pt x="585222" y="756942"/>
                  </a:lnTo>
                  <a:lnTo>
                    <a:pt x="552047" y="720788"/>
                  </a:lnTo>
                  <a:lnTo>
                    <a:pt x="518031" y="685318"/>
                  </a:lnTo>
                  <a:lnTo>
                    <a:pt x="483182" y="650547"/>
                  </a:lnTo>
                  <a:lnTo>
                    <a:pt x="447510" y="616489"/>
                  </a:lnTo>
                  <a:lnTo>
                    <a:pt x="411021" y="583160"/>
                  </a:lnTo>
                  <a:lnTo>
                    <a:pt x="373726" y="550573"/>
                  </a:lnTo>
                  <a:lnTo>
                    <a:pt x="335632" y="518745"/>
                  </a:lnTo>
                  <a:lnTo>
                    <a:pt x="296748" y="487689"/>
                  </a:lnTo>
                  <a:lnTo>
                    <a:pt x="257082" y="457420"/>
                  </a:lnTo>
                  <a:lnTo>
                    <a:pt x="216643" y="427954"/>
                  </a:lnTo>
                  <a:lnTo>
                    <a:pt x="175440" y="399305"/>
                  </a:lnTo>
                  <a:lnTo>
                    <a:pt x="133480" y="371487"/>
                  </a:lnTo>
                  <a:lnTo>
                    <a:pt x="90773" y="344516"/>
                  </a:lnTo>
                  <a:lnTo>
                    <a:pt x="0" y="288509"/>
                  </a:lnTo>
                  <a:lnTo>
                    <a:pt x="168401" y="0"/>
                  </a:lnTo>
                  <a:lnTo>
                    <a:pt x="263651" y="58863"/>
                  </a:lnTo>
                  <a:lnTo>
                    <a:pt x="308049" y="86830"/>
                  </a:lnTo>
                  <a:lnTo>
                    <a:pt x="351834" y="115667"/>
                  </a:lnTo>
                  <a:lnTo>
                    <a:pt x="395007" y="145376"/>
                  </a:lnTo>
                  <a:lnTo>
                    <a:pt x="437567" y="175955"/>
                  </a:lnTo>
                  <a:lnTo>
                    <a:pt x="479514" y="207406"/>
                  </a:lnTo>
                  <a:lnTo>
                    <a:pt x="520849" y="239728"/>
                  </a:lnTo>
                  <a:lnTo>
                    <a:pt x="561521" y="272881"/>
                  </a:lnTo>
                  <a:lnTo>
                    <a:pt x="601478" y="306824"/>
                  </a:lnTo>
                  <a:lnTo>
                    <a:pt x="640722" y="341557"/>
                  </a:lnTo>
                  <a:lnTo>
                    <a:pt x="679252" y="377081"/>
                  </a:lnTo>
                  <a:lnTo>
                    <a:pt x="717068" y="413395"/>
                  </a:lnTo>
                  <a:lnTo>
                    <a:pt x="754170" y="450499"/>
                  </a:lnTo>
                  <a:lnTo>
                    <a:pt x="790512" y="488347"/>
                  </a:lnTo>
                  <a:lnTo>
                    <a:pt x="826050" y="526893"/>
                  </a:lnTo>
                  <a:lnTo>
                    <a:pt x="860784" y="566136"/>
                  </a:lnTo>
                  <a:lnTo>
                    <a:pt x="894713" y="606078"/>
                  </a:lnTo>
                  <a:lnTo>
                    <a:pt x="927837" y="646717"/>
                  </a:lnTo>
                  <a:lnTo>
                    <a:pt x="960157" y="688053"/>
                  </a:lnTo>
                  <a:lnTo>
                    <a:pt x="991632" y="730036"/>
                  </a:lnTo>
                  <a:lnTo>
                    <a:pt x="1022224" y="772614"/>
                  </a:lnTo>
                  <a:lnTo>
                    <a:pt x="1051933" y="815786"/>
                  </a:lnTo>
                  <a:lnTo>
                    <a:pt x="1080758" y="859554"/>
                  </a:lnTo>
                  <a:lnTo>
                    <a:pt x="1108699" y="903916"/>
                  </a:lnTo>
                  <a:lnTo>
                    <a:pt x="1135758" y="948873"/>
                  </a:lnTo>
                  <a:lnTo>
                    <a:pt x="1162543" y="995755"/>
                  </a:lnTo>
                  <a:lnTo>
                    <a:pt x="1188311" y="1043150"/>
                  </a:lnTo>
                  <a:lnTo>
                    <a:pt x="1213060" y="1091057"/>
                  </a:lnTo>
                  <a:lnTo>
                    <a:pt x="1236793" y="1139477"/>
                  </a:lnTo>
                  <a:lnTo>
                    <a:pt x="1259507" y="1188409"/>
                  </a:lnTo>
                  <a:lnTo>
                    <a:pt x="1281204" y="1237853"/>
                  </a:lnTo>
                  <a:lnTo>
                    <a:pt x="1301854" y="1287742"/>
                  </a:lnTo>
                  <a:lnTo>
                    <a:pt x="1321431" y="1338012"/>
                  </a:lnTo>
                  <a:lnTo>
                    <a:pt x="1339933" y="1388661"/>
                  </a:lnTo>
                  <a:lnTo>
                    <a:pt x="1357360" y="1439690"/>
                  </a:lnTo>
                  <a:lnTo>
                    <a:pt x="1373713" y="1491098"/>
                  </a:lnTo>
                  <a:lnTo>
                    <a:pt x="1388992" y="1542886"/>
                  </a:lnTo>
                  <a:lnTo>
                    <a:pt x="1403177" y="1594984"/>
                  </a:lnTo>
                  <a:lnTo>
                    <a:pt x="1416249" y="1647323"/>
                  </a:lnTo>
                  <a:lnTo>
                    <a:pt x="1428206" y="1699903"/>
                  </a:lnTo>
                  <a:lnTo>
                    <a:pt x="1439050" y="1752724"/>
                  </a:lnTo>
                  <a:lnTo>
                    <a:pt x="1448781" y="1805786"/>
                  </a:lnTo>
                  <a:lnTo>
                    <a:pt x="1457398" y="1859089"/>
                  </a:lnTo>
                  <a:lnTo>
                    <a:pt x="1464890" y="1912561"/>
                  </a:lnTo>
                  <a:lnTo>
                    <a:pt x="1471247" y="1966132"/>
                  </a:lnTo>
                  <a:lnTo>
                    <a:pt x="1476469" y="2019801"/>
                  </a:lnTo>
                  <a:lnTo>
                    <a:pt x="1480556" y="2073568"/>
                  </a:lnTo>
                  <a:lnTo>
                    <a:pt x="1483508" y="2127434"/>
                  </a:lnTo>
                  <a:lnTo>
                    <a:pt x="1485324" y="2181398"/>
                  </a:lnTo>
                  <a:lnTo>
                    <a:pt x="1487801" y="2293411"/>
                  </a:lnTo>
                  <a:close/>
                </a:path>
              </a:pathLst>
            </a:custGeom>
            <a:solidFill>
              <a:srgbClr val="FF4058">
                <a:alpha val="3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460" name="Google Shape;460;p46"/>
            <p:cNvSpPr/>
            <p:nvPr/>
          </p:nvSpPr>
          <p:spPr>
            <a:xfrm>
              <a:off x="3547297" y="1097468"/>
              <a:ext cx="2661920" cy="660400"/>
            </a:xfrm>
            <a:custGeom>
              <a:rect b="b" l="l" r="r" t="t"/>
              <a:pathLst>
                <a:path extrusionOk="0" h="660400" w="2661920">
                  <a:moveTo>
                    <a:pt x="2494210" y="660079"/>
                  </a:moveTo>
                  <a:lnTo>
                    <a:pt x="2400389" y="608359"/>
                  </a:lnTo>
                  <a:lnTo>
                    <a:pt x="2338756" y="575737"/>
                  </a:lnTo>
                  <a:lnTo>
                    <a:pt x="2276132" y="545065"/>
                  </a:lnTo>
                  <a:lnTo>
                    <a:pt x="2212576" y="516372"/>
                  </a:lnTo>
                  <a:lnTo>
                    <a:pt x="2148151" y="489686"/>
                  </a:lnTo>
                  <a:lnTo>
                    <a:pt x="2082921" y="465034"/>
                  </a:lnTo>
                  <a:lnTo>
                    <a:pt x="2016950" y="442441"/>
                  </a:lnTo>
                  <a:lnTo>
                    <a:pt x="1950303" y="421927"/>
                  </a:lnTo>
                  <a:lnTo>
                    <a:pt x="1883045" y="403514"/>
                  </a:lnTo>
                  <a:lnTo>
                    <a:pt x="1815242" y="387220"/>
                  </a:lnTo>
                  <a:lnTo>
                    <a:pt x="1746962" y="373060"/>
                  </a:lnTo>
                  <a:lnTo>
                    <a:pt x="1678271" y="361048"/>
                  </a:lnTo>
                  <a:lnTo>
                    <a:pt x="1609237" y="351198"/>
                  </a:lnTo>
                  <a:lnTo>
                    <a:pt x="1539929" y="343516"/>
                  </a:lnTo>
                  <a:lnTo>
                    <a:pt x="1470414" y="338013"/>
                  </a:lnTo>
                  <a:lnTo>
                    <a:pt x="1400760" y="334693"/>
                  </a:lnTo>
                  <a:lnTo>
                    <a:pt x="1331036" y="333559"/>
                  </a:lnTo>
                  <a:lnTo>
                    <a:pt x="1296165" y="333812"/>
                  </a:lnTo>
                  <a:lnTo>
                    <a:pt x="1226473" y="335958"/>
                  </a:lnTo>
                  <a:lnTo>
                    <a:pt x="1156866" y="340291"/>
                  </a:lnTo>
                  <a:lnTo>
                    <a:pt x="1087446" y="346803"/>
                  </a:lnTo>
                  <a:lnTo>
                    <a:pt x="1018248" y="355491"/>
                  </a:lnTo>
                  <a:lnTo>
                    <a:pt x="949374" y="366342"/>
                  </a:lnTo>
                  <a:lnTo>
                    <a:pt x="880856" y="379352"/>
                  </a:lnTo>
                  <a:lnTo>
                    <a:pt x="812797" y="394500"/>
                  </a:lnTo>
                  <a:lnTo>
                    <a:pt x="745231" y="411780"/>
                  </a:lnTo>
                  <a:lnTo>
                    <a:pt x="678255" y="431166"/>
                  </a:lnTo>
                  <a:lnTo>
                    <a:pt x="611905" y="452648"/>
                  </a:lnTo>
                  <a:lnTo>
                    <a:pt x="546277" y="476194"/>
                  </a:lnTo>
                  <a:lnTo>
                    <a:pt x="481404" y="501794"/>
                  </a:lnTo>
                  <a:lnTo>
                    <a:pt x="417381" y="529409"/>
                  </a:lnTo>
                  <a:lnTo>
                    <a:pt x="354241" y="559026"/>
                  </a:lnTo>
                  <a:lnTo>
                    <a:pt x="292076" y="590601"/>
                  </a:lnTo>
                  <a:lnTo>
                    <a:pt x="167449" y="658745"/>
                  </a:lnTo>
                  <a:lnTo>
                    <a:pt x="0" y="370236"/>
                  </a:lnTo>
                  <a:lnTo>
                    <a:pt x="98107" y="316229"/>
                  </a:lnTo>
                  <a:lnTo>
                    <a:pt x="133485" y="297136"/>
                  </a:lnTo>
                  <a:lnTo>
                    <a:pt x="169150" y="278606"/>
                  </a:lnTo>
                  <a:lnTo>
                    <a:pt x="205102" y="260640"/>
                  </a:lnTo>
                  <a:lnTo>
                    <a:pt x="241342" y="243237"/>
                  </a:lnTo>
                  <a:lnTo>
                    <a:pt x="277850" y="226405"/>
                  </a:lnTo>
                  <a:lnTo>
                    <a:pt x="314610" y="210155"/>
                  </a:lnTo>
                  <a:lnTo>
                    <a:pt x="351621" y="194484"/>
                  </a:lnTo>
                  <a:lnTo>
                    <a:pt x="388883" y="179394"/>
                  </a:lnTo>
                  <a:lnTo>
                    <a:pt x="426378" y="164892"/>
                  </a:lnTo>
                  <a:lnTo>
                    <a:pt x="464086" y="150985"/>
                  </a:lnTo>
                  <a:lnTo>
                    <a:pt x="502009" y="137673"/>
                  </a:lnTo>
                  <a:lnTo>
                    <a:pt x="540146" y="124955"/>
                  </a:lnTo>
                  <a:lnTo>
                    <a:pt x="578479" y="112839"/>
                  </a:lnTo>
                  <a:lnTo>
                    <a:pt x="616987" y="101330"/>
                  </a:lnTo>
                  <a:lnTo>
                    <a:pt x="655672" y="90429"/>
                  </a:lnTo>
                  <a:lnTo>
                    <a:pt x="694533" y="80135"/>
                  </a:lnTo>
                  <a:lnTo>
                    <a:pt x="733552" y="70453"/>
                  </a:lnTo>
                  <a:lnTo>
                    <a:pt x="772708" y="61388"/>
                  </a:lnTo>
                  <a:lnTo>
                    <a:pt x="812002" y="52940"/>
                  </a:lnTo>
                  <a:lnTo>
                    <a:pt x="851434" y="45110"/>
                  </a:lnTo>
                  <a:lnTo>
                    <a:pt x="890983" y="37900"/>
                  </a:lnTo>
                  <a:lnTo>
                    <a:pt x="930632" y="31315"/>
                  </a:lnTo>
                  <a:lnTo>
                    <a:pt x="970379" y="25355"/>
                  </a:lnTo>
                  <a:lnTo>
                    <a:pt x="1010226" y="20019"/>
                  </a:lnTo>
                  <a:lnTo>
                    <a:pt x="1050150" y="15311"/>
                  </a:lnTo>
                  <a:lnTo>
                    <a:pt x="1090135" y="11232"/>
                  </a:lnTo>
                  <a:lnTo>
                    <a:pt x="1130178" y="7783"/>
                  </a:lnTo>
                  <a:lnTo>
                    <a:pt x="1170280" y="4963"/>
                  </a:lnTo>
                  <a:lnTo>
                    <a:pt x="1210422" y="2774"/>
                  </a:lnTo>
                  <a:lnTo>
                    <a:pt x="1250584" y="1217"/>
                  </a:lnTo>
                  <a:lnTo>
                    <a:pt x="1290765" y="292"/>
                  </a:lnTo>
                  <a:lnTo>
                    <a:pt x="1330965" y="0"/>
                  </a:lnTo>
                  <a:lnTo>
                    <a:pt x="1371165" y="339"/>
                  </a:lnTo>
                  <a:lnTo>
                    <a:pt x="1411345" y="1310"/>
                  </a:lnTo>
                  <a:lnTo>
                    <a:pt x="1451505" y="2914"/>
                  </a:lnTo>
                  <a:lnTo>
                    <a:pt x="1491644" y="5149"/>
                  </a:lnTo>
                  <a:lnTo>
                    <a:pt x="1531743" y="8015"/>
                  </a:lnTo>
                  <a:lnTo>
                    <a:pt x="1571783" y="11511"/>
                  </a:lnTo>
                  <a:lnTo>
                    <a:pt x="1611762" y="15636"/>
                  </a:lnTo>
                  <a:lnTo>
                    <a:pt x="1651682" y="20391"/>
                  </a:lnTo>
                  <a:lnTo>
                    <a:pt x="1691521" y="25773"/>
                  </a:lnTo>
                  <a:lnTo>
                    <a:pt x="1731262" y="31779"/>
                  </a:lnTo>
                  <a:lnTo>
                    <a:pt x="1770902" y="38410"/>
                  </a:lnTo>
                  <a:lnTo>
                    <a:pt x="1810444" y="45666"/>
                  </a:lnTo>
                  <a:lnTo>
                    <a:pt x="1849866" y="53542"/>
                  </a:lnTo>
                  <a:lnTo>
                    <a:pt x="1889150" y="62035"/>
                  </a:lnTo>
                  <a:lnTo>
                    <a:pt x="1928296" y="71145"/>
                  </a:lnTo>
                  <a:lnTo>
                    <a:pt x="1967303" y="80872"/>
                  </a:lnTo>
                  <a:lnTo>
                    <a:pt x="2006152" y="91211"/>
                  </a:lnTo>
                  <a:lnTo>
                    <a:pt x="2044824" y="102158"/>
                  </a:lnTo>
                  <a:lnTo>
                    <a:pt x="2083320" y="113711"/>
                  </a:lnTo>
                  <a:lnTo>
                    <a:pt x="2121638" y="125872"/>
                  </a:lnTo>
                  <a:lnTo>
                    <a:pt x="2159760" y="138633"/>
                  </a:lnTo>
                  <a:lnTo>
                    <a:pt x="2197668" y="151990"/>
                  </a:lnTo>
                  <a:lnTo>
                    <a:pt x="2235360" y="165941"/>
                  </a:lnTo>
                  <a:lnTo>
                    <a:pt x="2272838" y="180486"/>
                  </a:lnTo>
                  <a:lnTo>
                    <a:pt x="2310083" y="195619"/>
                  </a:lnTo>
                  <a:lnTo>
                    <a:pt x="2347075" y="211333"/>
                  </a:lnTo>
                  <a:lnTo>
                    <a:pt x="2383816" y="227626"/>
                  </a:lnTo>
                  <a:lnTo>
                    <a:pt x="2420306" y="244499"/>
                  </a:lnTo>
                  <a:lnTo>
                    <a:pt x="2456525" y="261944"/>
                  </a:lnTo>
                  <a:lnTo>
                    <a:pt x="2492456" y="279952"/>
                  </a:lnTo>
                  <a:lnTo>
                    <a:pt x="2528100" y="298524"/>
                  </a:lnTo>
                  <a:lnTo>
                    <a:pt x="2563456" y="317658"/>
                  </a:lnTo>
                  <a:lnTo>
                    <a:pt x="2661659" y="371759"/>
                  </a:lnTo>
                  <a:lnTo>
                    <a:pt x="2494210" y="660079"/>
                  </a:lnTo>
                  <a:close/>
                </a:path>
              </a:pathLst>
            </a:custGeom>
            <a:solidFill>
              <a:srgbClr val="FF8C16">
                <a:alpha val="3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grpSp>
      <p:grpSp>
        <p:nvGrpSpPr>
          <p:cNvPr id="461" name="Google Shape;461;p46"/>
          <p:cNvGrpSpPr/>
          <p:nvPr/>
        </p:nvGrpSpPr>
        <p:grpSpPr>
          <a:xfrm>
            <a:off x="1141536" y="1082112"/>
            <a:ext cx="4729247" cy="3358766"/>
            <a:chOff x="1219199" y="1541690"/>
            <a:chExt cx="5050996" cy="4785249"/>
          </a:xfrm>
        </p:grpSpPr>
        <p:sp>
          <p:nvSpPr>
            <p:cNvPr id="462" name="Google Shape;462;p46"/>
            <p:cNvSpPr/>
            <p:nvPr/>
          </p:nvSpPr>
          <p:spPr>
            <a:xfrm>
              <a:off x="3544820" y="5557231"/>
              <a:ext cx="2661920" cy="660400"/>
            </a:xfrm>
            <a:custGeom>
              <a:rect b="b" l="l" r="r" t="t"/>
              <a:pathLst>
                <a:path extrusionOk="0" h="660400" w="2661920">
                  <a:moveTo>
                    <a:pt x="1330443" y="660072"/>
                  </a:moveTo>
                  <a:lnTo>
                    <a:pt x="1290242" y="659731"/>
                  </a:lnTo>
                  <a:lnTo>
                    <a:pt x="1250061" y="658759"/>
                  </a:lnTo>
                  <a:lnTo>
                    <a:pt x="1209901" y="657154"/>
                  </a:lnTo>
                  <a:lnTo>
                    <a:pt x="1169761" y="654917"/>
                  </a:lnTo>
                  <a:lnTo>
                    <a:pt x="1129661" y="652050"/>
                  </a:lnTo>
                  <a:lnTo>
                    <a:pt x="1089621" y="648554"/>
                  </a:lnTo>
                  <a:lnTo>
                    <a:pt x="1049641" y="644428"/>
                  </a:lnTo>
                  <a:lnTo>
                    <a:pt x="1009720" y="639672"/>
                  </a:lnTo>
                  <a:lnTo>
                    <a:pt x="969880" y="634290"/>
                  </a:lnTo>
                  <a:lnTo>
                    <a:pt x="930139" y="628283"/>
                  </a:lnTo>
                  <a:lnTo>
                    <a:pt x="890497" y="621652"/>
                  </a:lnTo>
                  <a:lnTo>
                    <a:pt x="850955" y="614396"/>
                  </a:lnTo>
                  <a:lnTo>
                    <a:pt x="811531" y="606520"/>
                  </a:lnTo>
                  <a:lnTo>
                    <a:pt x="772246" y="598027"/>
                  </a:lnTo>
                  <a:lnTo>
                    <a:pt x="733100" y="588917"/>
                  </a:lnTo>
                  <a:lnTo>
                    <a:pt x="694092" y="579189"/>
                  </a:lnTo>
                  <a:lnTo>
                    <a:pt x="655241" y="568850"/>
                  </a:lnTo>
                  <a:lnTo>
                    <a:pt x="616568" y="557905"/>
                  </a:lnTo>
                  <a:lnTo>
                    <a:pt x="578072" y="546352"/>
                  </a:lnTo>
                  <a:lnTo>
                    <a:pt x="539753" y="534192"/>
                  </a:lnTo>
                  <a:lnTo>
                    <a:pt x="501629" y="521432"/>
                  </a:lnTo>
                  <a:lnTo>
                    <a:pt x="463720" y="508076"/>
                  </a:lnTo>
                  <a:lnTo>
                    <a:pt x="426026" y="494126"/>
                  </a:lnTo>
                  <a:lnTo>
                    <a:pt x="388547" y="479581"/>
                  </a:lnTo>
                  <a:lnTo>
                    <a:pt x="351301" y="464449"/>
                  </a:lnTo>
                  <a:lnTo>
                    <a:pt x="314307" y="448737"/>
                  </a:lnTo>
                  <a:lnTo>
                    <a:pt x="277565" y="432445"/>
                  </a:lnTo>
                  <a:lnTo>
                    <a:pt x="241074" y="415573"/>
                  </a:lnTo>
                  <a:lnTo>
                    <a:pt x="204853" y="398129"/>
                  </a:lnTo>
                  <a:lnTo>
                    <a:pt x="168920" y="380123"/>
                  </a:lnTo>
                  <a:lnTo>
                    <a:pt x="133274" y="361553"/>
                  </a:lnTo>
                  <a:lnTo>
                    <a:pt x="97916" y="342421"/>
                  </a:lnTo>
                  <a:lnTo>
                    <a:pt x="0" y="288319"/>
                  </a:lnTo>
                  <a:lnTo>
                    <a:pt x="167449" y="0"/>
                  </a:lnTo>
                  <a:lnTo>
                    <a:pt x="261270" y="51625"/>
                  </a:lnTo>
                  <a:lnTo>
                    <a:pt x="291962" y="68183"/>
                  </a:lnTo>
                  <a:lnTo>
                    <a:pt x="354091" y="99837"/>
                  </a:lnTo>
                  <a:lnTo>
                    <a:pt x="417198" y="129534"/>
                  </a:lnTo>
                  <a:lnTo>
                    <a:pt x="481189" y="157230"/>
                  </a:lnTo>
                  <a:lnTo>
                    <a:pt x="546034" y="182911"/>
                  </a:lnTo>
                  <a:lnTo>
                    <a:pt x="611636" y="206541"/>
                  </a:lnTo>
                  <a:lnTo>
                    <a:pt x="677964" y="228106"/>
                  </a:lnTo>
                  <a:lnTo>
                    <a:pt x="744918" y="247575"/>
                  </a:lnTo>
                  <a:lnTo>
                    <a:pt x="812468" y="264938"/>
                  </a:lnTo>
                  <a:lnTo>
                    <a:pt x="880511" y="280171"/>
                  </a:lnTo>
                  <a:lnTo>
                    <a:pt x="949016" y="293265"/>
                  </a:lnTo>
                  <a:lnTo>
                    <a:pt x="1017882" y="304201"/>
                  </a:lnTo>
                  <a:lnTo>
                    <a:pt x="1087073" y="312974"/>
                  </a:lnTo>
                  <a:lnTo>
                    <a:pt x="1156488" y="319570"/>
                  </a:lnTo>
                  <a:lnTo>
                    <a:pt x="1226094" y="323986"/>
                  </a:lnTo>
                  <a:lnTo>
                    <a:pt x="1295786" y="326217"/>
                  </a:lnTo>
                  <a:lnTo>
                    <a:pt x="1330658" y="326512"/>
                  </a:lnTo>
                  <a:lnTo>
                    <a:pt x="1365531" y="326260"/>
                  </a:lnTo>
                  <a:lnTo>
                    <a:pt x="1435227" y="324117"/>
                  </a:lnTo>
                  <a:lnTo>
                    <a:pt x="1504837" y="319787"/>
                  </a:lnTo>
                  <a:lnTo>
                    <a:pt x="1574261" y="313277"/>
                  </a:lnTo>
                  <a:lnTo>
                    <a:pt x="1643464" y="304591"/>
                  </a:lnTo>
                  <a:lnTo>
                    <a:pt x="1712342" y="293741"/>
                  </a:lnTo>
                  <a:lnTo>
                    <a:pt x="1780863" y="280733"/>
                  </a:lnTo>
                  <a:lnTo>
                    <a:pt x="1848926" y="265585"/>
                  </a:lnTo>
                  <a:lnTo>
                    <a:pt x="1916497" y="248305"/>
                  </a:lnTo>
                  <a:lnTo>
                    <a:pt x="1983476" y="228920"/>
                  </a:lnTo>
                  <a:lnTo>
                    <a:pt x="2049831" y="207437"/>
                  </a:lnTo>
                  <a:lnTo>
                    <a:pt x="2115462" y="183890"/>
                  </a:lnTo>
                  <a:lnTo>
                    <a:pt x="2180339" y="158289"/>
                  </a:lnTo>
                  <a:lnTo>
                    <a:pt x="2244365" y="130673"/>
                  </a:lnTo>
                  <a:lnTo>
                    <a:pt x="2307509" y="101055"/>
                  </a:lnTo>
                  <a:lnTo>
                    <a:pt x="2369677" y="69478"/>
                  </a:lnTo>
                  <a:lnTo>
                    <a:pt x="2494020" y="1809"/>
                  </a:lnTo>
                  <a:lnTo>
                    <a:pt x="2661373" y="289938"/>
                  </a:lnTo>
                  <a:lnTo>
                    <a:pt x="2563361" y="343944"/>
                  </a:lnTo>
                  <a:lnTo>
                    <a:pt x="2527980" y="363033"/>
                  </a:lnTo>
                  <a:lnTo>
                    <a:pt x="2492312" y="381559"/>
                  </a:lnTo>
                  <a:lnTo>
                    <a:pt x="2456356" y="399521"/>
                  </a:lnTo>
                  <a:lnTo>
                    <a:pt x="2420114" y="416920"/>
                  </a:lnTo>
                  <a:lnTo>
                    <a:pt x="2383602" y="433747"/>
                  </a:lnTo>
                  <a:lnTo>
                    <a:pt x="2346840" y="449994"/>
                  </a:lnTo>
                  <a:lnTo>
                    <a:pt x="2309826" y="465660"/>
                  </a:lnTo>
                  <a:lnTo>
                    <a:pt x="2272562" y="480746"/>
                  </a:lnTo>
                  <a:lnTo>
                    <a:pt x="2235065" y="495244"/>
                  </a:lnTo>
                  <a:lnTo>
                    <a:pt x="2197354" y="509148"/>
                  </a:lnTo>
                  <a:lnTo>
                    <a:pt x="2159428" y="522456"/>
                  </a:lnTo>
                  <a:lnTo>
                    <a:pt x="2121289" y="535170"/>
                  </a:lnTo>
                  <a:lnTo>
                    <a:pt x="2082954" y="547282"/>
                  </a:lnTo>
                  <a:lnTo>
                    <a:pt x="2044444" y="558787"/>
                  </a:lnTo>
                  <a:lnTo>
                    <a:pt x="2005757" y="569685"/>
                  </a:lnTo>
                  <a:lnTo>
                    <a:pt x="1966894" y="579976"/>
                  </a:lnTo>
                  <a:lnTo>
                    <a:pt x="1927874" y="589655"/>
                  </a:lnTo>
                  <a:lnTo>
                    <a:pt x="1888716" y="598716"/>
                  </a:lnTo>
                  <a:lnTo>
                    <a:pt x="1849421" y="607161"/>
                  </a:lnTo>
                  <a:lnTo>
                    <a:pt x="1809988" y="614989"/>
                  </a:lnTo>
                  <a:lnTo>
                    <a:pt x="1770437" y="622196"/>
                  </a:lnTo>
                  <a:lnTo>
                    <a:pt x="1730787" y="628778"/>
                  </a:lnTo>
                  <a:lnTo>
                    <a:pt x="1691038" y="634736"/>
                  </a:lnTo>
                  <a:lnTo>
                    <a:pt x="1651191" y="640069"/>
                  </a:lnTo>
                  <a:lnTo>
                    <a:pt x="1611265" y="644775"/>
                  </a:lnTo>
                  <a:lnTo>
                    <a:pt x="1571280" y="648852"/>
                  </a:lnTo>
                  <a:lnTo>
                    <a:pt x="1531236" y="652299"/>
                  </a:lnTo>
                  <a:lnTo>
                    <a:pt x="1491133" y="655117"/>
                  </a:lnTo>
                  <a:lnTo>
                    <a:pt x="1450990" y="657303"/>
                  </a:lnTo>
                  <a:lnTo>
                    <a:pt x="1410827" y="658858"/>
                  </a:lnTo>
                  <a:lnTo>
                    <a:pt x="1370645" y="659781"/>
                  </a:lnTo>
                  <a:lnTo>
                    <a:pt x="1330443" y="660072"/>
                  </a:lnTo>
                  <a:close/>
                </a:path>
              </a:pathLst>
            </a:custGeom>
            <a:solidFill>
              <a:srgbClr val="00BE7E">
                <a:alpha val="3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463" name="Google Shape;463;p46"/>
            <p:cNvSpPr/>
            <p:nvPr/>
          </p:nvSpPr>
          <p:spPr>
            <a:xfrm>
              <a:off x="3628948" y="1541690"/>
              <a:ext cx="2477135" cy="4236720"/>
            </a:xfrm>
            <a:custGeom>
              <a:rect b="b" l="l" r="r" t="t"/>
              <a:pathLst>
                <a:path extrusionOk="0" h="4236720" w="2477135">
                  <a:moveTo>
                    <a:pt x="2476576" y="4227106"/>
                  </a:moveTo>
                  <a:lnTo>
                    <a:pt x="1247584" y="2106142"/>
                  </a:lnTo>
                  <a:lnTo>
                    <a:pt x="2443962" y="46405"/>
                  </a:lnTo>
                  <a:lnTo>
                    <a:pt x="2427478" y="36842"/>
                  </a:lnTo>
                  <a:lnTo>
                    <a:pt x="1236573" y="2087156"/>
                  </a:lnTo>
                  <a:lnTo>
                    <a:pt x="27190" y="0"/>
                  </a:lnTo>
                  <a:lnTo>
                    <a:pt x="10706" y="9550"/>
                  </a:lnTo>
                  <a:lnTo>
                    <a:pt x="1225550" y="2106130"/>
                  </a:lnTo>
                  <a:lnTo>
                    <a:pt x="0" y="4216120"/>
                  </a:lnTo>
                  <a:lnTo>
                    <a:pt x="16471" y="4225683"/>
                  </a:lnTo>
                  <a:lnTo>
                    <a:pt x="1236560" y="2125116"/>
                  </a:lnTo>
                  <a:lnTo>
                    <a:pt x="2460091" y="4236656"/>
                  </a:lnTo>
                  <a:lnTo>
                    <a:pt x="2476576" y="4227106"/>
                  </a:lnTo>
                  <a:close/>
                </a:path>
              </a:pathLst>
            </a:custGeom>
            <a:solidFill>
              <a:srgbClr val="0025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pic>
          <p:nvPicPr>
            <p:cNvPr id="464" name="Google Shape;464;p46"/>
            <p:cNvPicPr preferRelativeResize="0"/>
            <p:nvPr/>
          </p:nvPicPr>
          <p:blipFill rotWithShape="1">
            <a:blip r:embed="rId3">
              <a:alphaModFix/>
            </a:blip>
            <a:srcRect b="0" l="0" r="0" t="0"/>
            <a:stretch/>
          </p:blipFill>
          <p:spPr>
            <a:xfrm>
              <a:off x="3483388" y="2263705"/>
              <a:ext cx="2786807" cy="2787848"/>
            </a:xfrm>
            <a:prstGeom prst="rect">
              <a:avLst/>
            </a:prstGeom>
            <a:noFill/>
            <a:ln>
              <a:noFill/>
            </a:ln>
          </p:spPr>
        </p:pic>
        <p:pic>
          <p:nvPicPr>
            <p:cNvPr id="465" name="Google Shape;465;p46"/>
            <p:cNvPicPr preferRelativeResize="0"/>
            <p:nvPr/>
          </p:nvPicPr>
          <p:blipFill rotWithShape="1">
            <a:blip r:embed="rId4">
              <a:alphaModFix/>
            </a:blip>
            <a:srcRect b="0" l="0" r="0" t="0"/>
            <a:stretch/>
          </p:blipFill>
          <p:spPr>
            <a:xfrm>
              <a:off x="1219199" y="5198078"/>
              <a:ext cx="3025229" cy="1128861"/>
            </a:xfrm>
            <a:prstGeom prst="rect">
              <a:avLst/>
            </a:prstGeom>
            <a:noFill/>
            <a:ln>
              <a:noFill/>
            </a:ln>
          </p:spPr>
        </p:pic>
      </p:grpSp>
      <p:sp>
        <p:nvSpPr>
          <p:cNvPr id="466" name="Google Shape;466;p46"/>
          <p:cNvSpPr txBox="1"/>
          <p:nvPr/>
        </p:nvSpPr>
        <p:spPr>
          <a:xfrm>
            <a:off x="1325219" y="3641142"/>
            <a:ext cx="1518900" cy="709800"/>
          </a:xfrm>
          <a:prstGeom prst="rect">
            <a:avLst/>
          </a:prstGeom>
          <a:noFill/>
          <a:ln>
            <a:noFill/>
          </a:ln>
        </p:spPr>
        <p:txBody>
          <a:bodyPr anchorCtr="0" anchor="t" bIns="0" lIns="0" spcFirstLastPara="1" rIns="0" wrap="square" tIns="113875">
            <a:spAutoFit/>
          </a:bodyPr>
          <a:lstStyle/>
          <a:p>
            <a:pPr indent="0" lvl="0" marL="596900" marR="0" rtl="0" algn="l">
              <a:lnSpc>
                <a:spcPct val="100000"/>
              </a:lnSpc>
              <a:spcBef>
                <a:spcPts val="0"/>
              </a:spcBef>
              <a:spcAft>
                <a:spcPts val="0"/>
              </a:spcAft>
              <a:buNone/>
            </a:pPr>
            <a:r>
              <a:rPr b="1" lang="en" sz="1300">
                <a:solidFill>
                  <a:srgbClr val="FFFFFF"/>
                </a:solidFill>
                <a:latin typeface="Tahoma"/>
                <a:ea typeface="Tahoma"/>
                <a:cs typeface="Tahoma"/>
                <a:sym typeface="Tahoma"/>
              </a:rPr>
              <a:t>DATA 03</a:t>
            </a:r>
            <a:endParaRPr sz="1300">
              <a:latin typeface="Tahoma"/>
              <a:ea typeface="Tahoma"/>
              <a:cs typeface="Tahoma"/>
              <a:sym typeface="Tahoma"/>
            </a:endParaRPr>
          </a:p>
          <a:p>
            <a:pPr indent="520700" lvl="0" marL="12700" marR="0" rtl="0" algn="r">
              <a:lnSpc>
                <a:spcPct val="109400"/>
              </a:lnSpc>
              <a:spcBef>
                <a:spcPts val="400"/>
              </a:spcBef>
              <a:spcAft>
                <a:spcPts val="0"/>
              </a:spcAft>
              <a:buNone/>
            </a:pPr>
            <a:r>
              <a:rPr lang="en" sz="700">
                <a:solidFill>
                  <a:srgbClr val="FFFFFF"/>
                </a:solidFill>
                <a:latin typeface="Verdana"/>
                <a:ea typeface="Verdana"/>
                <a:cs typeface="Verdana"/>
                <a:sym typeface="Verdana"/>
              </a:rPr>
              <a:t>Evaluations on various hardware devices and expressive IoT</a:t>
            </a:r>
            <a:r>
              <a:rPr lang="en" sz="700">
                <a:solidFill>
                  <a:srgbClr val="FFFFFF"/>
                </a:solidFill>
                <a:latin typeface="Verdana"/>
                <a:ea typeface="Verdana"/>
                <a:cs typeface="Verdana"/>
                <a:sym typeface="Verdana"/>
              </a:rPr>
              <a:t>.</a:t>
            </a:r>
            <a:endParaRPr sz="700">
              <a:latin typeface="Verdana"/>
              <a:ea typeface="Verdana"/>
              <a:cs typeface="Verdana"/>
              <a:sym typeface="Verdana"/>
            </a:endParaRPr>
          </a:p>
        </p:txBody>
      </p:sp>
      <p:pic>
        <p:nvPicPr>
          <p:cNvPr id="467" name="Google Shape;467;p46"/>
          <p:cNvPicPr preferRelativeResize="0"/>
          <p:nvPr/>
        </p:nvPicPr>
        <p:blipFill rotWithShape="1">
          <a:blip r:embed="rId5">
            <a:alphaModFix/>
          </a:blip>
          <a:srcRect b="0" l="0" r="0" t="0"/>
          <a:stretch/>
        </p:blipFill>
        <p:spPr>
          <a:xfrm>
            <a:off x="5157950" y="658225"/>
            <a:ext cx="2547676" cy="827700"/>
          </a:xfrm>
          <a:prstGeom prst="rect">
            <a:avLst/>
          </a:prstGeom>
          <a:noFill/>
          <a:ln>
            <a:noFill/>
          </a:ln>
        </p:spPr>
      </p:pic>
      <p:sp>
        <p:nvSpPr>
          <p:cNvPr id="468" name="Google Shape;468;p46"/>
          <p:cNvSpPr txBox="1"/>
          <p:nvPr/>
        </p:nvSpPr>
        <p:spPr>
          <a:xfrm>
            <a:off x="6029600" y="588000"/>
            <a:ext cx="1562100" cy="807600"/>
          </a:xfrm>
          <a:prstGeom prst="rect">
            <a:avLst/>
          </a:prstGeom>
          <a:noFill/>
          <a:ln>
            <a:noFill/>
          </a:ln>
        </p:spPr>
        <p:txBody>
          <a:bodyPr anchorCtr="0" anchor="t" bIns="0" lIns="0" spcFirstLastPara="1" rIns="0" wrap="square" tIns="113875">
            <a:spAutoFit/>
          </a:bodyPr>
          <a:lstStyle/>
          <a:p>
            <a:pPr indent="0" lvl="0" marL="12700" marR="0" rtl="0" algn="l">
              <a:lnSpc>
                <a:spcPct val="100000"/>
              </a:lnSpc>
              <a:spcBef>
                <a:spcPts val="0"/>
              </a:spcBef>
              <a:spcAft>
                <a:spcPts val="0"/>
              </a:spcAft>
              <a:buNone/>
            </a:pPr>
            <a:r>
              <a:rPr b="1" lang="en" sz="1300">
                <a:solidFill>
                  <a:srgbClr val="FFFFFF"/>
                </a:solidFill>
                <a:latin typeface="Tahoma"/>
                <a:ea typeface="Tahoma"/>
                <a:cs typeface="Tahoma"/>
                <a:sym typeface="Tahoma"/>
              </a:rPr>
              <a:t>DATA 04</a:t>
            </a:r>
            <a:endParaRPr b="1" sz="1300">
              <a:solidFill>
                <a:srgbClr val="FFFFFF"/>
              </a:solidFill>
              <a:latin typeface="Tahoma"/>
              <a:ea typeface="Tahoma"/>
              <a:cs typeface="Tahoma"/>
              <a:sym typeface="Tahoma"/>
            </a:endParaRPr>
          </a:p>
          <a:p>
            <a:pPr indent="0" lvl="0" marL="12700" marR="0" rtl="0" algn="l">
              <a:lnSpc>
                <a:spcPct val="100000"/>
              </a:lnSpc>
              <a:spcBef>
                <a:spcPts val="0"/>
              </a:spcBef>
              <a:spcAft>
                <a:spcPts val="0"/>
              </a:spcAft>
              <a:buNone/>
            </a:pPr>
            <a:r>
              <a:rPr lang="en" sz="800">
                <a:solidFill>
                  <a:schemeClr val="lt1"/>
                </a:solidFill>
                <a:latin typeface="Verdana"/>
                <a:ea typeface="Verdana"/>
                <a:cs typeface="Verdana"/>
                <a:sym typeface="Verdana"/>
              </a:rPr>
              <a:t>MLIoT is an end-to-end Machine Learning System designed for the complete IoT lifecycle</a:t>
            </a:r>
            <a:endParaRPr sz="800">
              <a:solidFill>
                <a:schemeClr val="lt1"/>
              </a:solidFill>
              <a:latin typeface="Verdana"/>
              <a:ea typeface="Verdana"/>
              <a:cs typeface="Verdana"/>
              <a:sym typeface="Verdana"/>
            </a:endParaRPr>
          </a:p>
        </p:txBody>
      </p:sp>
      <p:pic>
        <p:nvPicPr>
          <p:cNvPr id="469" name="Google Shape;469;p46"/>
          <p:cNvPicPr preferRelativeResize="0"/>
          <p:nvPr/>
        </p:nvPicPr>
        <p:blipFill rotWithShape="1">
          <a:blip r:embed="rId6">
            <a:alphaModFix/>
          </a:blip>
          <a:srcRect b="0" l="0" r="0" t="0"/>
          <a:stretch/>
        </p:blipFill>
        <p:spPr>
          <a:xfrm>
            <a:off x="6029598" y="2171034"/>
            <a:ext cx="2123741" cy="792459"/>
          </a:xfrm>
          <a:prstGeom prst="rect">
            <a:avLst/>
          </a:prstGeom>
          <a:noFill/>
          <a:ln>
            <a:noFill/>
          </a:ln>
        </p:spPr>
      </p:pic>
      <p:sp>
        <p:nvSpPr>
          <p:cNvPr id="470" name="Google Shape;470;p46"/>
          <p:cNvSpPr txBox="1"/>
          <p:nvPr/>
        </p:nvSpPr>
        <p:spPr>
          <a:xfrm>
            <a:off x="6824650" y="2163475"/>
            <a:ext cx="1452600" cy="709800"/>
          </a:xfrm>
          <a:prstGeom prst="rect">
            <a:avLst/>
          </a:prstGeom>
          <a:noFill/>
          <a:ln>
            <a:noFill/>
          </a:ln>
        </p:spPr>
        <p:txBody>
          <a:bodyPr anchorCtr="0" anchor="t" bIns="0" lIns="0" spcFirstLastPara="1" rIns="0" wrap="square" tIns="113875">
            <a:spAutoFit/>
          </a:bodyPr>
          <a:lstStyle/>
          <a:p>
            <a:pPr indent="0" lvl="0" marL="12700" marR="0" rtl="0" algn="l">
              <a:lnSpc>
                <a:spcPct val="100000"/>
              </a:lnSpc>
              <a:spcBef>
                <a:spcPts val="0"/>
              </a:spcBef>
              <a:spcAft>
                <a:spcPts val="0"/>
              </a:spcAft>
              <a:buNone/>
            </a:pPr>
            <a:r>
              <a:rPr b="1" lang="en" sz="1300">
                <a:solidFill>
                  <a:schemeClr val="lt1"/>
                </a:solidFill>
                <a:latin typeface="Tahoma"/>
                <a:ea typeface="Tahoma"/>
                <a:cs typeface="Tahoma"/>
                <a:sym typeface="Tahoma"/>
              </a:rPr>
              <a:t>DATA 05</a:t>
            </a:r>
            <a:endParaRPr sz="1300">
              <a:solidFill>
                <a:schemeClr val="lt1"/>
              </a:solidFill>
              <a:latin typeface="Tahoma"/>
              <a:ea typeface="Tahoma"/>
              <a:cs typeface="Tahoma"/>
              <a:sym typeface="Tahoma"/>
            </a:endParaRPr>
          </a:p>
          <a:p>
            <a:pPr indent="0" lvl="0" marL="12700" marR="0" rtl="0" algn="l">
              <a:lnSpc>
                <a:spcPct val="109400"/>
              </a:lnSpc>
              <a:spcBef>
                <a:spcPts val="400"/>
              </a:spcBef>
              <a:spcAft>
                <a:spcPts val="0"/>
              </a:spcAft>
              <a:buNone/>
            </a:pPr>
            <a:r>
              <a:rPr lang="en" sz="700">
                <a:solidFill>
                  <a:schemeClr val="lt1"/>
                </a:solidFill>
                <a:latin typeface="Verdana"/>
                <a:ea typeface="Verdana"/>
                <a:cs typeface="Verdana"/>
                <a:sym typeface="Verdana"/>
              </a:rPr>
              <a:t>Integration of multiple distributed components , optimization techniques</a:t>
            </a:r>
            <a:endParaRPr sz="700">
              <a:solidFill>
                <a:schemeClr val="lt1"/>
              </a:solidFill>
              <a:latin typeface="Verdana"/>
              <a:ea typeface="Verdana"/>
              <a:cs typeface="Verdana"/>
              <a:sym typeface="Verdana"/>
            </a:endParaRPr>
          </a:p>
        </p:txBody>
      </p:sp>
      <p:pic>
        <p:nvPicPr>
          <p:cNvPr id="471" name="Google Shape;471;p46"/>
          <p:cNvPicPr preferRelativeResize="0"/>
          <p:nvPr/>
        </p:nvPicPr>
        <p:blipFill rotWithShape="1">
          <a:blip r:embed="rId7">
            <a:alphaModFix/>
          </a:blip>
          <a:srcRect b="0" l="0" r="0" t="0"/>
          <a:stretch/>
        </p:blipFill>
        <p:spPr>
          <a:xfrm>
            <a:off x="302411" y="2171034"/>
            <a:ext cx="2123740" cy="792459"/>
          </a:xfrm>
          <a:prstGeom prst="rect">
            <a:avLst/>
          </a:prstGeom>
          <a:noFill/>
          <a:ln>
            <a:noFill/>
          </a:ln>
        </p:spPr>
      </p:pic>
      <p:sp>
        <p:nvSpPr>
          <p:cNvPr id="472" name="Google Shape;472;p46"/>
          <p:cNvSpPr txBox="1"/>
          <p:nvPr/>
        </p:nvSpPr>
        <p:spPr>
          <a:xfrm>
            <a:off x="302411" y="2045578"/>
            <a:ext cx="1316100" cy="827700"/>
          </a:xfrm>
          <a:prstGeom prst="rect">
            <a:avLst/>
          </a:prstGeom>
          <a:noFill/>
          <a:ln>
            <a:noFill/>
          </a:ln>
        </p:spPr>
        <p:txBody>
          <a:bodyPr anchorCtr="0" anchor="t" bIns="0" lIns="0" spcFirstLastPara="1" rIns="0" wrap="square" tIns="113875">
            <a:spAutoFit/>
          </a:bodyPr>
          <a:lstStyle/>
          <a:p>
            <a:pPr indent="0" lvl="0" marL="419100" marR="0" rtl="0" algn="l">
              <a:lnSpc>
                <a:spcPct val="100000"/>
              </a:lnSpc>
              <a:spcBef>
                <a:spcPts val="0"/>
              </a:spcBef>
              <a:spcAft>
                <a:spcPts val="0"/>
              </a:spcAft>
              <a:buNone/>
            </a:pPr>
            <a:r>
              <a:rPr b="1" lang="en" sz="1300">
                <a:solidFill>
                  <a:srgbClr val="FFFFFF"/>
                </a:solidFill>
                <a:latin typeface="Tahoma"/>
                <a:ea typeface="Tahoma"/>
                <a:cs typeface="Tahoma"/>
                <a:sym typeface="Tahoma"/>
              </a:rPr>
              <a:t>DATA 02</a:t>
            </a:r>
            <a:endParaRPr sz="1300">
              <a:latin typeface="Tahoma"/>
              <a:ea typeface="Tahoma"/>
              <a:cs typeface="Tahoma"/>
              <a:sym typeface="Tahoma"/>
            </a:endParaRPr>
          </a:p>
          <a:p>
            <a:pPr indent="190500" lvl="0" marL="12700" marR="0" rtl="0" algn="r">
              <a:lnSpc>
                <a:spcPct val="109400"/>
              </a:lnSpc>
              <a:spcBef>
                <a:spcPts val="400"/>
              </a:spcBef>
              <a:spcAft>
                <a:spcPts val="0"/>
              </a:spcAft>
              <a:buNone/>
            </a:pPr>
            <a:r>
              <a:rPr lang="en" sz="700">
                <a:solidFill>
                  <a:srgbClr val="FFFFFF"/>
                </a:solidFill>
                <a:latin typeface="Verdana"/>
                <a:ea typeface="Verdana"/>
                <a:cs typeface="Verdana"/>
                <a:sym typeface="Verdana"/>
              </a:rPr>
              <a:t>MLIoT offering effective load balancing across devices without compromising accuracy </a:t>
            </a:r>
            <a:r>
              <a:rPr lang="en" sz="700">
                <a:solidFill>
                  <a:srgbClr val="FFFFFF"/>
                </a:solidFill>
                <a:latin typeface="Verdana"/>
                <a:ea typeface="Verdana"/>
                <a:cs typeface="Verdana"/>
                <a:sym typeface="Verdana"/>
              </a:rPr>
              <a:t>.</a:t>
            </a:r>
            <a:endParaRPr sz="700">
              <a:latin typeface="Verdana"/>
              <a:ea typeface="Verdana"/>
              <a:cs typeface="Verdana"/>
              <a:sym typeface="Verdana"/>
            </a:endParaRPr>
          </a:p>
        </p:txBody>
      </p:sp>
      <p:pic>
        <p:nvPicPr>
          <p:cNvPr id="473" name="Google Shape;473;p46"/>
          <p:cNvPicPr preferRelativeResize="0"/>
          <p:nvPr/>
        </p:nvPicPr>
        <p:blipFill rotWithShape="1">
          <a:blip r:embed="rId8">
            <a:alphaModFix/>
          </a:blip>
          <a:srcRect b="0" l="0" r="0" t="0"/>
          <a:stretch/>
        </p:blipFill>
        <p:spPr>
          <a:xfrm>
            <a:off x="1141513" y="693570"/>
            <a:ext cx="2123427" cy="792355"/>
          </a:xfrm>
          <a:prstGeom prst="rect">
            <a:avLst/>
          </a:prstGeom>
          <a:noFill/>
          <a:ln>
            <a:noFill/>
          </a:ln>
        </p:spPr>
      </p:pic>
      <p:sp>
        <p:nvSpPr>
          <p:cNvPr id="474" name="Google Shape;474;p46"/>
          <p:cNvSpPr txBox="1"/>
          <p:nvPr>
            <p:ph type="title"/>
          </p:nvPr>
        </p:nvSpPr>
        <p:spPr>
          <a:xfrm>
            <a:off x="1432384" y="770324"/>
            <a:ext cx="834300" cy="213900"/>
          </a:xfrm>
          <a:prstGeom prst="rect">
            <a:avLst/>
          </a:prstGeom>
          <a:noFill/>
          <a:ln>
            <a:noFill/>
          </a:ln>
        </p:spPr>
        <p:txBody>
          <a:bodyPr anchorCtr="0" anchor="t" bIns="0" lIns="0" spcFirstLastPara="1" rIns="0" wrap="square" tIns="13625">
            <a:spAutoFit/>
          </a:bodyPr>
          <a:lstStyle/>
          <a:p>
            <a:pPr indent="0" lvl="0" marL="12700" rtl="0" algn="l">
              <a:lnSpc>
                <a:spcPct val="100000"/>
              </a:lnSpc>
              <a:spcBef>
                <a:spcPts val="0"/>
              </a:spcBef>
              <a:spcAft>
                <a:spcPts val="0"/>
              </a:spcAft>
              <a:buNone/>
            </a:pPr>
            <a:r>
              <a:rPr lang="en" sz="1300">
                <a:solidFill>
                  <a:srgbClr val="FFFFFF"/>
                </a:solidFill>
              </a:rPr>
              <a:t>DATA 01</a:t>
            </a:r>
            <a:endParaRPr sz="1300"/>
          </a:p>
        </p:txBody>
      </p:sp>
      <p:sp>
        <p:nvSpPr>
          <p:cNvPr id="475" name="Google Shape;475;p46"/>
          <p:cNvSpPr txBox="1"/>
          <p:nvPr/>
        </p:nvSpPr>
        <p:spPr>
          <a:xfrm>
            <a:off x="1325225" y="981925"/>
            <a:ext cx="1101000" cy="471900"/>
          </a:xfrm>
          <a:prstGeom prst="rect">
            <a:avLst/>
          </a:prstGeom>
          <a:noFill/>
          <a:ln>
            <a:noFill/>
          </a:ln>
        </p:spPr>
        <p:txBody>
          <a:bodyPr anchorCtr="0" anchor="t" bIns="0" lIns="0" spcFirstLastPara="1" rIns="0" wrap="square" tIns="10350">
            <a:spAutoFit/>
          </a:bodyPr>
          <a:lstStyle/>
          <a:p>
            <a:pPr indent="-114300" lvl="0" marL="127000" marR="0" rtl="0" algn="just">
              <a:lnSpc>
                <a:spcPct val="109400"/>
              </a:lnSpc>
              <a:spcBef>
                <a:spcPts val="0"/>
              </a:spcBef>
              <a:spcAft>
                <a:spcPts val="0"/>
              </a:spcAft>
              <a:buNone/>
            </a:pPr>
            <a:r>
              <a:rPr lang="en" sz="700">
                <a:solidFill>
                  <a:srgbClr val="FFFFFF"/>
                </a:solidFill>
                <a:latin typeface="Verdana"/>
                <a:ea typeface="Verdana"/>
                <a:cs typeface="Verdana"/>
                <a:sym typeface="Verdana"/>
              </a:rPr>
              <a:t>Better </a:t>
            </a:r>
            <a:r>
              <a:rPr lang="en" sz="700">
                <a:solidFill>
                  <a:srgbClr val="FFFFFF"/>
                </a:solidFill>
                <a:latin typeface="Verdana"/>
                <a:ea typeface="Verdana"/>
                <a:cs typeface="Verdana"/>
                <a:sym typeface="Verdana"/>
              </a:rPr>
              <a:t>performance</a:t>
            </a:r>
            <a:r>
              <a:rPr lang="en" sz="700">
                <a:solidFill>
                  <a:srgbClr val="FFFFFF"/>
                </a:solidFill>
                <a:latin typeface="Verdana"/>
                <a:ea typeface="Verdana"/>
                <a:cs typeface="Verdana"/>
                <a:sym typeface="Verdana"/>
              </a:rPr>
              <a:t> and resource utilization than state-of-art systems.</a:t>
            </a:r>
            <a:endParaRPr sz="700">
              <a:latin typeface="Verdana"/>
              <a:ea typeface="Verdana"/>
              <a:cs typeface="Verdana"/>
              <a:sym typeface="Verdana"/>
            </a:endParaRPr>
          </a:p>
        </p:txBody>
      </p:sp>
      <p:sp>
        <p:nvSpPr>
          <p:cNvPr id="476" name="Google Shape;476;p46"/>
          <p:cNvSpPr txBox="1"/>
          <p:nvPr/>
        </p:nvSpPr>
        <p:spPr>
          <a:xfrm>
            <a:off x="3786038" y="2392200"/>
            <a:ext cx="1562100" cy="350100"/>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100"/>
              </a:spcBef>
              <a:spcAft>
                <a:spcPts val="0"/>
              </a:spcAft>
              <a:buNone/>
            </a:pPr>
            <a:r>
              <a:rPr b="1" lang="en" sz="2200">
                <a:solidFill>
                  <a:schemeClr val="accent6"/>
                </a:solidFill>
                <a:latin typeface="Tahoma"/>
                <a:ea typeface="Tahoma"/>
                <a:cs typeface="Tahoma"/>
                <a:sym typeface="Tahoma"/>
              </a:rPr>
              <a:t>Conclusion</a:t>
            </a:r>
            <a:endParaRPr b="1" sz="2200">
              <a:solidFill>
                <a:schemeClr val="accent6"/>
              </a:solidFill>
              <a:latin typeface="Verdana"/>
              <a:ea typeface="Verdana"/>
              <a:cs typeface="Verdana"/>
              <a:sym typeface="Verdana"/>
            </a:endParaRPr>
          </a:p>
        </p:txBody>
      </p:sp>
      <p:pic>
        <p:nvPicPr>
          <p:cNvPr id="477" name="Google Shape;477;p46"/>
          <p:cNvPicPr preferRelativeResize="0"/>
          <p:nvPr/>
        </p:nvPicPr>
        <p:blipFill rotWithShape="1">
          <a:blip r:embed="rId9">
            <a:alphaModFix/>
          </a:blip>
          <a:srcRect b="0" l="0" r="0" t="0"/>
          <a:stretch/>
        </p:blipFill>
        <p:spPr>
          <a:xfrm>
            <a:off x="5157947" y="3648564"/>
            <a:ext cx="2123532" cy="792355"/>
          </a:xfrm>
          <a:prstGeom prst="rect">
            <a:avLst/>
          </a:prstGeom>
          <a:noFill/>
          <a:ln>
            <a:noFill/>
          </a:ln>
        </p:spPr>
      </p:pic>
      <p:sp>
        <p:nvSpPr>
          <p:cNvPr id="478" name="Google Shape;478;p46"/>
          <p:cNvSpPr txBox="1"/>
          <p:nvPr/>
        </p:nvSpPr>
        <p:spPr>
          <a:xfrm>
            <a:off x="6029590" y="3648592"/>
            <a:ext cx="1320900" cy="709800"/>
          </a:xfrm>
          <a:prstGeom prst="rect">
            <a:avLst/>
          </a:prstGeom>
          <a:noFill/>
          <a:ln>
            <a:noFill/>
          </a:ln>
        </p:spPr>
        <p:txBody>
          <a:bodyPr anchorCtr="0" anchor="t" bIns="0" lIns="0" spcFirstLastPara="1" rIns="0" wrap="square" tIns="113875">
            <a:spAutoFit/>
          </a:bodyPr>
          <a:lstStyle/>
          <a:p>
            <a:pPr indent="0" lvl="0" marL="12700" marR="0" rtl="0" algn="l">
              <a:lnSpc>
                <a:spcPct val="100000"/>
              </a:lnSpc>
              <a:spcBef>
                <a:spcPts val="0"/>
              </a:spcBef>
              <a:spcAft>
                <a:spcPts val="0"/>
              </a:spcAft>
              <a:buNone/>
            </a:pPr>
            <a:r>
              <a:rPr b="1" lang="en" sz="1300">
                <a:solidFill>
                  <a:srgbClr val="FFFFFF"/>
                </a:solidFill>
                <a:latin typeface="Tahoma"/>
                <a:ea typeface="Tahoma"/>
                <a:cs typeface="Tahoma"/>
                <a:sym typeface="Tahoma"/>
              </a:rPr>
              <a:t>DATA 06</a:t>
            </a:r>
            <a:endParaRPr sz="1300">
              <a:latin typeface="Tahoma"/>
              <a:ea typeface="Tahoma"/>
              <a:cs typeface="Tahoma"/>
              <a:sym typeface="Tahoma"/>
            </a:endParaRPr>
          </a:p>
          <a:p>
            <a:pPr indent="0" lvl="0" marL="12700" marR="0" rtl="0" algn="l">
              <a:lnSpc>
                <a:spcPct val="109400"/>
              </a:lnSpc>
              <a:spcBef>
                <a:spcPts val="400"/>
              </a:spcBef>
              <a:spcAft>
                <a:spcPts val="0"/>
              </a:spcAft>
              <a:buNone/>
            </a:pPr>
            <a:r>
              <a:rPr lang="en" sz="700">
                <a:solidFill>
                  <a:srgbClr val="FFFFFF"/>
                </a:solidFill>
                <a:latin typeface="Verdana"/>
                <a:ea typeface="Verdana"/>
                <a:cs typeface="Verdana"/>
                <a:sym typeface="Verdana"/>
              </a:rPr>
              <a:t>MLIoT offers flexible, policy-driven selection of hardware platforms</a:t>
            </a:r>
            <a:endParaRPr sz="70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84" name="Google Shape;484;p47"/>
          <p:cNvSpPr txBox="1"/>
          <p:nvPr>
            <p:ph type="title"/>
          </p:nvPr>
        </p:nvSpPr>
        <p:spPr>
          <a:xfrm>
            <a:off x="269125" y="228225"/>
            <a:ext cx="3589800" cy="65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200"/>
              <a:t>References</a:t>
            </a:r>
            <a:r>
              <a:rPr lang="en" sz="2200"/>
              <a:t>:</a:t>
            </a:r>
            <a:endParaRPr sz="2200"/>
          </a:p>
        </p:txBody>
      </p:sp>
      <p:sp>
        <p:nvSpPr>
          <p:cNvPr id="485" name="Google Shape;485;p47"/>
          <p:cNvSpPr txBox="1"/>
          <p:nvPr/>
        </p:nvSpPr>
        <p:spPr>
          <a:xfrm>
            <a:off x="538150" y="1123950"/>
            <a:ext cx="7227000" cy="3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latin typeface="EB Garamond"/>
                <a:ea typeface="EB Garamond"/>
                <a:cs typeface="EB Garamond"/>
                <a:sym typeface="EB Garamond"/>
              </a:rPr>
              <a:t>[1]: Sudershan Boovaraghavan, Anurag Maravi, Prahaladha Mallela, and Yuvraj Agarwal. 2021. MLIoT: An End-to-End Machine Learning System for the Internet-of-Things. In Proceedings of the International Conference on Internet-of-Things Design and Implementation (IoTDI '21). Association for Computing Machinery, New York, NY, USA, 169–181. https://doi.org/10.1145/3450268.3453522</a:t>
            </a:r>
            <a:endParaRPr sz="1500">
              <a:solidFill>
                <a:schemeClr val="accent6"/>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8"/>
          <p:cNvSpPr txBox="1"/>
          <p:nvPr>
            <p:ph type="title"/>
          </p:nvPr>
        </p:nvSpPr>
        <p:spPr>
          <a:xfrm>
            <a:off x="530400" y="2208300"/>
            <a:ext cx="8083200" cy="726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Thank you for your time 😊</a:t>
            </a:r>
            <a:endParaRPr/>
          </a:p>
        </p:txBody>
      </p:sp>
      <p:sp>
        <p:nvSpPr>
          <p:cNvPr id="491" name="Google Shape;491;p4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4"/>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319" name="Google Shape;319;p34"/>
          <p:cNvSpPr txBox="1"/>
          <p:nvPr/>
        </p:nvSpPr>
        <p:spPr>
          <a:xfrm>
            <a:off x="1415825" y="341450"/>
            <a:ext cx="19683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6"/>
                </a:solidFill>
                <a:latin typeface="EB Garamond"/>
                <a:ea typeface="EB Garamond"/>
                <a:cs typeface="EB Garamond"/>
                <a:sym typeface="EB Garamond"/>
              </a:rPr>
              <a:t>Introduction:</a:t>
            </a:r>
            <a:endParaRPr b="1" sz="2200">
              <a:solidFill>
                <a:schemeClr val="accent6"/>
              </a:solidFill>
              <a:latin typeface="EB Garamond"/>
              <a:ea typeface="EB Garamond"/>
              <a:cs typeface="EB Garamond"/>
              <a:sym typeface="EB Garamond"/>
            </a:endParaRPr>
          </a:p>
        </p:txBody>
      </p:sp>
      <p:sp>
        <p:nvSpPr>
          <p:cNvPr id="320" name="Google Shape;320;p34"/>
          <p:cNvSpPr txBox="1"/>
          <p:nvPr/>
        </p:nvSpPr>
        <p:spPr>
          <a:xfrm>
            <a:off x="632175" y="1552575"/>
            <a:ext cx="6335400" cy="19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highlight>
                  <a:srgbClr val="F7F7F8"/>
                </a:highlight>
                <a:latin typeface="Roboto"/>
                <a:ea typeface="Roboto"/>
                <a:cs typeface="Roboto"/>
                <a:sym typeface="Roboto"/>
              </a:rPr>
              <a:t>Challenge:</a:t>
            </a:r>
            <a:r>
              <a:rPr b="1" lang="en" sz="1600">
                <a:solidFill>
                  <a:srgbClr val="374151"/>
                </a:solidFill>
                <a:highlight>
                  <a:srgbClr val="F7F7F8"/>
                </a:highlight>
                <a:latin typeface="Roboto"/>
                <a:ea typeface="Roboto"/>
                <a:cs typeface="Roboto"/>
                <a:sym typeface="Roboto"/>
              </a:rPr>
              <a:t> </a:t>
            </a:r>
            <a:r>
              <a:rPr lang="en" sz="1600">
                <a:solidFill>
                  <a:srgbClr val="374151"/>
                </a:solidFill>
                <a:highlight>
                  <a:srgbClr val="F7F7F8"/>
                </a:highlight>
                <a:latin typeface="Roboto"/>
                <a:ea typeface="Roboto"/>
                <a:cs typeface="Roboto"/>
                <a:sym typeface="Roboto"/>
              </a:rPr>
              <a:t>IoT applications demand ML models for diverse tasks but struggle with variability in data sources and compute resources.</a:t>
            </a:r>
            <a:endParaRPr sz="16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6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6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b="1" lang="en" sz="1600">
                <a:solidFill>
                  <a:srgbClr val="374151"/>
                </a:solidFill>
                <a:highlight>
                  <a:srgbClr val="F7F7F8"/>
                </a:highlight>
                <a:latin typeface="Roboto"/>
                <a:ea typeface="Roboto"/>
                <a:cs typeface="Roboto"/>
                <a:sym typeface="Roboto"/>
              </a:rPr>
              <a:t>To address this gap:</a:t>
            </a:r>
            <a:r>
              <a:rPr lang="en" sz="1600">
                <a:solidFill>
                  <a:srgbClr val="374151"/>
                </a:solidFill>
                <a:highlight>
                  <a:srgbClr val="F7F7F8"/>
                </a:highlight>
                <a:latin typeface="Roboto"/>
                <a:ea typeface="Roboto"/>
                <a:cs typeface="Roboto"/>
                <a:sym typeface="Roboto"/>
              </a:rPr>
              <a:t> Introducing MLIoT, an adaptive end-to-end Machine Learning System tailored for IoT lifecycles.</a:t>
            </a:r>
            <a:endParaRPr sz="1600">
              <a:solidFill>
                <a:srgbClr val="374151"/>
              </a:solidFill>
              <a:highlight>
                <a:srgbClr val="F7F7F8"/>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326" name="Google Shape;326;p35"/>
          <p:cNvPicPr preferRelativeResize="0"/>
          <p:nvPr/>
        </p:nvPicPr>
        <p:blipFill rotWithShape="1">
          <a:blip r:embed="rId3">
            <a:alphaModFix/>
          </a:blip>
          <a:srcRect b="0" l="0" r="0" t="0"/>
          <a:stretch/>
        </p:blipFill>
        <p:spPr>
          <a:xfrm>
            <a:off x="1119025" y="893475"/>
            <a:ext cx="6571227" cy="4163349"/>
          </a:xfrm>
          <a:prstGeom prst="rect">
            <a:avLst/>
          </a:prstGeom>
          <a:noFill/>
          <a:ln>
            <a:noFill/>
          </a:ln>
        </p:spPr>
      </p:pic>
      <p:sp>
        <p:nvSpPr>
          <p:cNvPr id="327" name="Google Shape;327;p35"/>
          <p:cNvSpPr txBox="1"/>
          <p:nvPr/>
        </p:nvSpPr>
        <p:spPr>
          <a:xfrm>
            <a:off x="1187475" y="360675"/>
            <a:ext cx="35886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6"/>
                </a:solidFill>
                <a:latin typeface="EB Garamond"/>
                <a:ea typeface="EB Garamond"/>
                <a:cs typeface="EB Garamond"/>
                <a:sym typeface="EB Garamond"/>
              </a:rPr>
              <a:t>Application and Challenges:</a:t>
            </a:r>
            <a:endParaRPr b="1" sz="2200">
              <a:solidFill>
                <a:schemeClr val="accent6"/>
              </a:solidFill>
              <a:latin typeface="EB Garamond"/>
              <a:ea typeface="EB Garamond"/>
              <a:cs typeface="EB Garamond"/>
              <a:sym typeface="EB Garamond"/>
            </a:endParaRPr>
          </a:p>
        </p:txBody>
      </p:sp>
      <p:sp>
        <p:nvSpPr>
          <p:cNvPr id="328" name="Google Shape;328;p35"/>
          <p:cNvSpPr txBox="1"/>
          <p:nvPr/>
        </p:nvSpPr>
        <p:spPr>
          <a:xfrm>
            <a:off x="4776075" y="1073675"/>
            <a:ext cx="1479000" cy="5328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300">
                <a:solidFill>
                  <a:schemeClr val="accent6"/>
                </a:solidFill>
                <a:latin typeface="EB Garamond"/>
                <a:ea typeface="EB Garamond"/>
                <a:cs typeface="EB Garamond"/>
                <a:sym typeface="EB Garamond"/>
              </a:rPr>
              <a:t>IoT Application Workloads</a:t>
            </a:r>
            <a:endParaRPr b="1" sz="1300">
              <a:solidFill>
                <a:schemeClr val="accent6"/>
              </a:solidFill>
              <a:latin typeface="EB Garamond"/>
              <a:ea typeface="EB Garamond"/>
              <a:cs typeface="EB Garamond"/>
              <a:sym typeface="EB Garamond"/>
            </a:endParaRPr>
          </a:p>
        </p:txBody>
      </p:sp>
      <p:sp>
        <p:nvSpPr>
          <p:cNvPr id="329" name="Google Shape;329;p35"/>
          <p:cNvSpPr txBox="1"/>
          <p:nvPr/>
        </p:nvSpPr>
        <p:spPr>
          <a:xfrm>
            <a:off x="2827475" y="1047563"/>
            <a:ext cx="132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6"/>
                </a:solidFill>
                <a:latin typeface="EB Garamond"/>
                <a:ea typeface="EB Garamond"/>
                <a:cs typeface="EB Garamond"/>
                <a:sym typeface="EB Garamond"/>
              </a:rPr>
              <a:t>Adapting to Changes </a:t>
            </a:r>
            <a:endParaRPr b="1" sz="1300">
              <a:solidFill>
                <a:schemeClr val="accent6"/>
              </a:solidFill>
              <a:latin typeface="EB Garamond"/>
              <a:ea typeface="EB Garamond"/>
              <a:cs typeface="EB Garamond"/>
              <a:sym typeface="EB Garamond"/>
            </a:endParaRPr>
          </a:p>
        </p:txBody>
      </p:sp>
      <p:sp>
        <p:nvSpPr>
          <p:cNvPr id="330" name="Google Shape;330;p35"/>
          <p:cNvSpPr txBox="1"/>
          <p:nvPr/>
        </p:nvSpPr>
        <p:spPr>
          <a:xfrm>
            <a:off x="1111275" y="1786650"/>
            <a:ext cx="1915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chemeClr val="accent6"/>
                </a:solidFill>
                <a:latin typeface="EB Garamond"/>
                <a:ea typeface="EB Garamond"/>
                <a:cs typeface="EB Garamond"/>
                <a:sym typeface="EB Garamond"/>
              </a:rPr>
              <a:t>Adapting to Device Capabilities and Resource Availability</a:t>
            </a:r>
            <a:endParaRPr b="1" sz="1300">
              <a:solidFill>
                <a:schemeClr val="accent6"/>
              </a:solidFill>
              <a:latin typeface="EB Garamond"/>
              <a:ea typeface="EB Garamond"/>
              <a:cs typeface="EB Garamond"/>
              <a:sym typeface="EB Garamond"/>
            </a:endParaRPr>
          </a:p>
        </p:txBody>
      </p:sp>
      <p:sp>
        <p:nvSpPr>
          <p:cNvPr id="331" name="Google Shape;331;p35"/>
          <p:cNvSpPr txBox="1"/>
          <p:nvPr/>
        </p:nvSpPr>
        <p:spPr>
          <a:xfrm>
            <a:off x="6242275" y="1896450"/>
            <a:ext cx="1393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6"/>
                </a:solidFill>
                <a:latin typeface="EB Garamond"/>
                <a:ea typeface="EB Garamond"/>
                <a:cs typeface="EB Garamond"/>
                <a:sym typeface="EB Garamond"/>
              </a:rPr>
              <a:t>Challenges for ML systems in IoT settings</a:t>
            </a:r>
            <a:endParaRPr b="1" sz="1300">
              <a:solidFill>
                <a:schemeClr val="accent6"/>
              </a:solidFill>
              <a:latin typeface="EB Garamond"/>
              <a:ea typeface="EB Garamond"/>
              <a:cs typeface="EB Garamond"/>
              <a:sym typeface="EB Garamond"/>
            </a:endParaRPr>
          </a:p>
        </p:txBody>
      </p:sp>
      <p:sp>
        <p:nvSpPr>
          <p:cNvPr id="332" name="Google Shape;332;p35"/>
          <p:cNvSpPr txBox="1"/>
          <p:nvPr/>
        </p:nvSpPr>
        <p:spPr>
          <a:xfrm>
            <a:off x="2644600" y="3418850"/>
            <a:ext cx="11202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Activity Recognition</a:t>
            </a:r>
            <a:endParaRPr sz="1200">
              <a:solidFill>
                <a:schemeClr val="dk1"/>
              </a:solidFill>
              <a:latin typeface="EB Garamond"/>
              <a:ea typeface="EB Garamond"/>
              <a:cs typeface="EB Garamond"/>
              <a:sym typeface="EB Garamond"/>
            </a:endParaRPr>
          </a:p>
        </p:txBody>
      </p:sp>
      <p:sp>
        <p:nvSpPr>
          <p:cNvPr id="333" name="Google Shape;333;p35"/>
          <p:cNvSpPr txBox="1"/>
          <p:nvPr/>
        </p:nvSpPr>
        <p:spPr>
          <a:xfrm>
            <a:off x="3134100" y="2440325"/>
            <a:ext cx="11202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Smart Assistance</a:t>
            </a:r>
            <a:endParaRPr sz="1200">
              <a:solidFill>
                <a:schemeClr val="dk1"/>
              </a:solidFill>
              <a:latin typeface="EB Garamond"/>
              <a:ea typeface="EB Garamond"/>
              <a:cs typeface="EB Garamond"/>
              <a:sym typeface="EB Garamond"/>
            </a:endParaRPr>
          </a:p>
        </p:txBody>
      </p:sp>
      <p:sp>
        <p:nvSpPr>
          <p:cNvPr id="334" name="Google Shape;334;p35"/>
          <p:cNvSpPr txBox="1"/>
          <p:nvPr/>
        </p:nvSpPr>
        <p:spPr>
          <a:xfrm>
            <a:off x="3844551" y="1432775"/>
            <a:ext cx="12468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Smart Home/Buildings</a:t>
            </a:r>
            <a:endParaRPr sz="1200">
              <a:solidFill>
                <a:schemeClr val="dk1"/>
              </a:solidFill>
              <a:latin typeface="EB Garamond"/>
              <a:ea typeface="EB Garamond"/>
              <a:cs typeface="EB Garamond"/>
              <a:sym typeface="EB Garamond"/>
            </a:endParaRPr>
          </a:p>
        </p:txBody>
      </p:sp>
      <p:sp>
        <p:nvSpPr>
          <p:cNvPr id="335" name="Google Shape;335;p35"/>
          <p:cNvSpPr txBox="1"/>
          <p:nvPr/>
        </p:nvSpPr>
        <p:spPr>
          <a:xfrm>
            <a:off x="4688188" y="2375400"/>
            <a:ext cx="11202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Deep learning based computer vision applications</a:t>
            </a:r>
            <a:endParaRPr sz="1200">
              <a:solidFill>
                <a:schemeClr val="dk1"/>
              </a:solidFill>
              <a:latin typeface="EB Garamond"/>
              <a:ea typeface="EB Garamond"/>
              <a:cs typeface="EB Garamond"/>
              <a:sym typeface="EB Garamond"/>
            </a:endParaRPr>
          </a:p>
        </p:txBody>
      </p:sp>
      <p:sp>
        <p:nvSpPr>
          <p:cNvPr id="336" name="Google Shape;336;p35"/>
          <p:cNvSpPr txBox="1"/>
          <p:nvPr/>
        </p:nvSpPr>
        <p:spPr>
          <a:xfrm>
            <a:off x="5134875" y="3560875"/>
            <a:ext cx="13287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B Garamond"/>
                <a:ea typeface="EB Garamond"/>
                <a:cs typeface="EB Garamond"/>
                <a:sym typeface="EB Garamond"/>
              </a:rPr>
              <a:t>Object Recognition using Image Data</a:t>
            </a:r>
            <a:endParaRPr sz="1200">
              <a:solidFill>
                <a:schemeClr val="dk1"/>
              </a:solidFill>
              <a:latin typeface="EB Garamond"/>
              <a:ea typeface="EB Garamond"/>
              <a:cs typeface="EB Garamond"/>
              <a:sym typeface="EB Garamond"/>
            </a:endParaRPr>
          </a:p>
        </p:txBody>
      </p:sp>
      <p:sp>
        <p:nvSpPr>
          <p:cNvPr id="337" name="Google Shape;337;p35"/>
          <p:cNvSpPr txBox="1"/>
          <p:nvPr/>
        </p:nvSpPr>
        <p:spPr>
          <a:xfrm>
            <a:off x="3665138" y="3676225"/>
            <a:ext cx="1479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Deep learning based computer vision applications</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1" name="Shape 341"/>
        <p:cNvGrpSpPr/>
        <p:nvPr/>
      </p:nvGrpSpPr>
      <p:grpSpPr>
        <a:xfrm>
          <a:off x="0" y="0"/>
          <a:ext cx="0" cy="0"/>
          <a:chOff x="0" y="0"/>
          <a:chExt cx="0" cy="0"/>
        </a:xfrm>
      </p:grpSpPr>
      <p:sp>
        <p:nvSpPr>
          <p:cNvPr id="342" name="Google Shape;342;p36"/>
          <p:cNvSpPr/>
          <p:nvPr/>
        </p:nvSpPr>
        <p:spPr>
          <a:xfrm>
            <a:off x="0" y="4381759"/>
            <a:ext cx="2889647" cy="753888"/>
          </a:xfrm>
          <a:custGeom>
            <a:rect b="b" l="l" r="r" t="t"/>
            <a:pathLst>
              <a:path extrusionOk="0" h="1073150" w="3082290">
                <a:moveTo>
                  <a:pt x="2079835" y="357492"/>
                </a:moveTo>
                <a:lnTo>
                  <a:pt x="866065" y="357492"/>
                </a:lnTo>
                <a:lnTo>
                  <a:pt x="870772" y="349004"/>
                </a:lnTo>
                <a:lnTo>
                  <a:pt x="910314" y="294836"/>
                </a:lnTo>
                <a:lnTo>
                  <a:pt x="934739" y="265495"/>
                </a:lnTo>
                <a:lnTo>
                  <a:pt x="959878" y="236672"/>
                </a:lnTo>
                <a:lnTo>
                  <a:pt x="985696" y="208430"/>
                </a:lnTo>
                <a:lnTo>
                  <a:pt x="1022872" y="171029"/>
                </a:lnTo>
                <a:lnTo>
                  <a:pt x="1061690" y="136833"/>
                </a:lnTo>
                <a:lnTo>
                  <a:pt x="1102807" y="106098"/>
                </a:lnTo>
                <a:lnTo>
                  <a:pt x="1146882" y="79080"/>
                </a:lnTo>
                <a:lnTo>
                  <a:pt x="1194574" y="56035"/>
                </a:lnTo>
                <a:lnTo>
                  <a:pt x="1257005" y="33567"/>
                </a:lnTo>
                <a:lnTo>
                  <a:pt x="1321185" y="16735"/>
                </a:lnTo>
                <a:lnTo>
                  <a:pt x="1386602" y="5648"/>
                </a:lnTo>
                <a:lnTo>
                  <a:pt x="1452746" y="415"/>
                </a:lnTo>
                <a:lnTo>
                  <a:pt x="1485960" y="0"/>
                </a:lnTo>
                <a:lnTo>
                  <a:pt x="1519093" y="1057"/>
                </a:lnTo>
                <a:lnTo>
                  <a:pt x="1585121" y="7590"/>
                </a:lnTo>
                <a:lnTo>
                  <a:pt x="1650312" y="19940"/>
                </a:lnTo>
                <a:lnTo>
                  <a:pt x="1714148" y="38033"/>
                </a:lnTo>
                <a:lnTo>
                  <a:pt x="1759968" y="54288"/>
                </a:lnTo>
                <a:lnTo>
                  <a:pt x="1804587" y="72956"/>
                </a:lnTo>
                <a:lnTo>
                  <a:pt x="1847616" y="94238"/>
                </a:lnTo>
                <a:lnTo>
                  <a:pt x="1888666" y="118334"/>
                </a:lnTo>
                <a:lnTo>
                  <a:pt x="1927348" y="145448"/>
                </a:lnTo>
                <a:lnTo>
                  <a:pt x="1963272" y="175778"/>
                </a:lnTo>
                <a:lnTo>
                  <a:pt x="1996050" y="209528"/>
                </a:lnTo>
                <a:lnTo>
                  <a:pt x="2025292" y="246897"/>
                </a:lnTo>
                <a:lnTo>
                  <a:pt x="2050609" y="288087"/>
                </a:lnTo>
                <a:lnTo>
                  <a:pt x="2071612" y="333299"/>
                </a:lnTo>
                <a:lnTo>
                  <a:pt x="2079835" y="357492"/>
                </a:lnTo>
                <a:close/>
              </a:path>
              <a:path extrusionOk="0" h="1073150" w="3082290">
                <a:moveTo>
                  <a:pt x="3082103" y="1072545"/>
                </a:moveTo>
                <a:lnTo>
                  <a:pt x="0" y="1072545"/>
                </a:lnTo>
                <a:lnTo>
                  <a:pt x="0" y="364620"/>
                </a:lnTo>
                <a:lnTo>
                  <a:pt x="44868" y="308336"/>
                </a:lnTo>
                <a:lnTo>
                  <a:pt x="94063" y="257457"/>
                </a:lnTo>
                <a:lnTo>
                  <a:pt x="158297" y="203496"/>
                </a:lnTo>
                <a:lnTo>
                  <a:pt x="199380" y="174766"/>
                </a:lnTo>
                <a:lnTo>
                  <a:pt x="243213" y="148374"/>
                </a:lnTo>
                <a:lnTo>
                  <a:pt x="289291" y="125116"/>
                </a:lnTo>
                <a:lnTo>
                  <a:pt x="337109" y="105789"/>
                </a:lnTo>
                <a:lnTo>
                  <a:pt x="386161" y="91192"/>
                </a:lnTo>
                <a:lnTo>
                  <a:pt x="435942" y="82121"/>
                </a:lnTo>
                <a:lnTo>
                  <a:pt x="485947" y="79374"/>
                </a:lnTo>
                <a:lnTo>
                  <a:pt x="535671" y="83747"/>
                </a:lnTo>
                <a:lnTo>
                  <a:pt x="584609" y="96039"/>
                </a:lnTo>
                <a:lnTo>
                  <a:pt x="625036" y="111702"/>
                </a:lnTo>
                <a:lnTo>
                  <a:pt x="667146" y="131936"/>
                </a:lnTo>
                <a:lnTo>
                  <a:pt x="708764" y="156330"/>
                </a:lnTo>
                <a:lnTo>
                  <a:pt x="747715" y="184470"/>
                </a:lnTo>
                <a:lnTo>
                  <a:pt x="781824" y="215944"/>
                </a:lnTo>
                <a:lnTo>
                  <a:pt x="808917" y="250339"/>
                </a:lnTo>
                <a:lnTo>
                  <a:pt x="839677" y="302750"/>
                </a:lnTo>
                <a:lnTo>
                  <a:pt x="866065" y="357492"/>
                </a:lnTo>
                <a:lnTo>
                  <a:pt x="2079835" y="357492"/>
                </a:lnTo>
                <a:lnTo>
                  <a:pt x="2092523" y="402047"/>
                </a:lnTo>
                <a:lnTo>
                  <a:pt x="2104337" y="472927"/>
                </a:lnTo>
                <a:lnTo>
                  <a:pt x="2106932" y="544738"/>
                </a:lnTo>
                <a:lnTo>
                  <a:pt x="2104727" y="580542"/>
                </a:lnTo>
                <a:lnTo>
                  <a:pt x="2094528" y="645984"/>
                </a:lnTo>
                <a:lnTo>
                  <a:pt x="2079003" y="704275"/>
                </a:lnTo>
                <a:lnTo>
                  <a:pt x="2069136" y="732861"/>
                </a:lnTo>
                <a:lnTo>
                  <a:pt x="2688019" y="732861"/>
                </a:lnTo>
                <a:lnTo>
                  <a:pt x="2757247" y="748074"/>
                </a:lnTo>
                <a:lnTo>
                  <a:pt x="2821300" y="772124"/>
                </a:lnTo>
                <a:lnTo>
                  <a:pt x="2852164" y="787247"/>
                </a:lnTo>
                <a:lnTo>
                  <a:pt x="2879919" y="799685"/>
                </a:lnTo>
                <a:lnTo>
                  <a:pt x="2933320" y="825527"/>
                </a:lnTo>
                <a:lnTo>
                  <a:pt x="2990709" y="879940"/>
                </a:lnTo>
                <a:lnTo>
                  <a:pt x="3019272" y="919395"/>
                </a:lnTo>
                <a:lnTo>
                  <a:pt x="3043379" y="962117"/>
                </a:lnTo>
                <a:lnTo>
                  <a:pt x="3063024" y="1007461"/>
                </a:lnTo>
                <a:lnTo>
                  <a:pt x="3078198" y="1054784"/>
                </a:lnTo>
                <a:lnTo>
                  <a:pt x="3082103" y="1072545"/>
                </a:lnTo>
                <a:close/>
              </a:path>
              <a:path extrusionOk="0" h="1073150" w="3082290">
                <a:moveTo>
                  <a:pt x="2688019" y="732861"/>
                </a:moveTo>
                <a:lnTo>
                  <a:pt x="2069136" y="732861"/>
                </a:lnTo>
                <a:lnTo>
                  <a:pt x="2115563" y="721353"/>
                </a:lnTo>
                <a:lnTo>
                  <a:pt x="2162619" y="712911"/>
                </a:lnTo>
                <a:lnTo>
                  <a:pt x="2210191" y="707226"/>
                </a:lnTo>
                <a:lnTo>
                  <a:pt x="2258166" y="703989"/>
                </a:lnTo>
                <a:lnTo>
                  <a:pt x="2306431" y="702890"/>
                </a:lnTo>
                <a:lnTo>
                  <a:pt x="2354873" y="703621"/>
                </a:lnTo>
                <a:lnTo>
                  <a:pt x="2403380" y="705873"/>
                </a:lnTo>
                <a:lnTo>
                  <a:pt x="2561115" y="717772"/>
                </a:lnTo>
                <a:lnTo>
                  <a:pt x="2615741" y="722893"/>
                </a:lnTo>
                <a:lnTo>
                  <a:pt x="2670116" y="729738"/>
                </a:lnTo>
                <a:lnTo>
                  <a:pt x="2688019" y="732861"/>
                </a:lnTo>
                <a:close/>
              </a:path>
            </a:pathLst>
          </a:custGeom>
          <a:solidFill>
            <a:srgbClr val="99D4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grpSp>
        <p:nvGrpSpPr>
          <p:cNvPr id="343" name="Google Shape;343;p36"/>
          <p:cNvGrpSpPr/>
          <p:nvPr/>
        </p:nvGrpSpPr>
        <p:grpSpPr>
          <a:xfrm>
            <a:off x="-11900" y="0"/>
            <a:ext cx="9143964" cy="5143730"/>
            <a:chOff x="658748" y="0"/>
            <a:chExt cx="9094852" cy="6538363"/>
          </a:xfrm>
        </p:grpSpPr>
        <p:sp>
          <p:nvSpPr>
            <p:cNvPr id="344" name="Google Shape;344;p36"/>
            <p:cNvSpPr/>
            <p:nvPr/>
          </p:nvSpPr>
          <p:spPr>
            <a:xfrm>
              <a:off x="708279" y="972883"/>
              <a:ext cx="639444" cy="57150"/>
            </a:xfrm>
            <a:custGeom>
              <a:rect b="b" l="l" r="r" t="t"/>
              <a:pathLst>
                <a:path extrusionOk="0" h="57150" w="639444">
                  <a:moveTo>
                    <a:pt x="0" y="0"/>
                  </a:moveTo>
                  <a:lnTo>
                    <a:pt x="638932" y="0"/>
                  </a:lnTo>
                  <a:lnTo>
                    <a:pt x="638932" y="57149"/>
                  </a:lnTo>
                  <a:lnTo>
                    <a:pt x="0" y="57149"/>
                  </a:lnTo>
                  <a:lnTo>
                    <a:pt x="0" y="0"/>
                  </a:lnTo>
                  <a:close/>
                </a:path>
              </a:pathLst>
            </a:custGeom>
            <a:solidFill>
              <a:srgbClr val="FF74C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345" name="Google Shape;345;p36"/>
            <p:cNvSpPr/>
            <p:nvPr/>
          </p:nvSpPr>
          <p:spPr>
            <a:xfrm>
              <a:off x="1347306" y="972883"/>
              <a:ext cx="639444" cy="57150"/>
            </a:xfrm>
            <a:custGeom>
              <a:rect b="b" l="l" r="r" t="t"/>
              <a:pathLst>
                <a:path extrusionOk="0" h="57150" w="639444">
                  <a:moveTo>
                    <a:pt x="0" y="0"/>
                  </a:moveTo>
                  <a:lnTo>
                    <a:pt x="638932" y="0"/>
                  </a:lnTo>
                  <a:lnTo>
                    <a:pt x="638932" y="57149"/>
                  </a:lnTo>
                  <a:lnTo>
                    <a:pt x="0" y="57149"/>
                  </a:lnTo>
                  <a:lnTo>
                    <a:pt x="0" y="0"/>
                  </a:lnTo>
                  <a:close/>
                </a:path>
              </a:pathLst>
            </a:custGeom>
            <a:solidFill>
              <a:srgbClr val="A68A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346" name="Google Shape;346;p36"/>
            <p:cNvSpPr/>
            <p:nvPr/>
          </p:nvSpPr>
          <p:spPr>
            <a:xfrm>
              <a:off x="1986239" y="972883"/>
              <a:ext cx="639444" cy="57150"/>
            </a:xfrm>
            <a:custGeom>
              <a:rect b="b" l="l" r="r" t="t"/>
              <a:pathLst>
                <a:path extrusionOk="0" h="57150" w="639444">
                  <a:moveTo>
                    <a:pt x="0" y="0"/>
                  </a:moveTo>
                  <a:lnTo>
                    <a:pt x="638932" y="0"/>
                  </a:lnTo>
                  <a:lnTo>
                    <a:pt x="638932" y="57149"/>
                  </a:lnTo>
                  <a:lnTo>
                    <a:pt x="0" y="57149"/>
                  </a:lnTo>
                  <a:lnTo>
                    <a:pt x="0" y="0"/>
                  </a:lnTo>
                  <a:close/>
                </a:path>
              </a:pathLst>
            </a:custGeom>
            <a:solidFill>
              <a:srgbClr val="99D4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pic>
          <p:nvPicPr>
            <p:cNvPr id="347" name="Google Shape;347;p36"/>
            <p:cNvPicPr preferRelativeResize="0"/>
            <p:nvPr/>
          </p:nvPicPr>
          <p:blipFill rotWithShape="1">
            <a:blip r:embed="rId3">
              <a:alphaModFix/>
            </a:blip>
            <a:srcRect b="0" l="0" r="0" t="0"/>
            <a:stretch/>
          </p:blipFill>
          <p:spPr>
            <a:xfrm>
              <a:off x="658748" y="0"/>
              <a:ext cx="9094852" cy="6538363"/>
            </a:xfrm>
            <a:prstGeom prst="rect">
              <a:avLst/>
            </a:prstGeom>
            <a:noFill/>
            <a:ln>
              <a:noFill/>
            </a:ln>
          </p:spPr>
        </p:pic>
        <p:sp>
          <p:nvSpPr>
            <p:cNvPr id="348" name="Google Shape;348;p36"/>
            <p:cNvSpPr/>
            <p:nvPr/>
          </p:nvSpPr>
          <p:spPr>
            <a:xfrm>
              <a:off x="2625171" y="972883"/>
              <a:ext cx="636270" cy="57150"/>
            </a:xfrm>
            <a:custGeom>
              <a:rect b="b" l="l" r="r" t="t"/>
              <a:pathLst>
                <a:path extrusionOk="0" h="57150" w="636270">
                  <a:moveTo>
                    <a:pt x="0" y="0"/>
                  </a:moveTo>
                  <a:lnTo>
                    <a:pt x="635807" y="0"/>
                  </a:lnTo>
                  <a:lnTo>
                    <a:pt x="635807" y="57149"/>
                  </a:lnTo>
                  <a:lnTo>
                    <a:pt x="0" y="57149"/>
                  </a:lnTo>
                  <a:lnTo>
                    <a:pt x="0" y="0"/>
                  </a:lnTo>
                  <a:close/>
                </a:path>
              </a:pathLst>
            </a:custGeom>
            <a:solidFill>
              <a:srgbClr val="FFD6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grpSp>
      <p:sp>
        <p:nvSpPr>
          <p:cNvPr id="349" name="Google Shape;349;p36"/>
          <p:cNvSpPr txBox="1"/>
          <p:nvPr/>
        </p:nvSpPr>
        <p:spPr>
          <a:xfrm>
            <a:off x="254425" y="260200"/>
            <a:ext cx="2380800" cy="349500"/>
          </a:xfrm>
          <a:prstGeom prst="rect">
            <a:avLst/>
          </a:prstGeom>
          <a:noFill/>
          <a:ln>
            <a:noFill/>
          </a:ln>
        </p:spPr>
        <p:txBody>
          <a:bodyPr anchorCtr="0" anchor="t" bIns="0" lIns="0" spcFirstLastPara="1" rIns="0" wrap="square" tIns="10900">
            <a:spAutoFit/>
          </a:bodyPr>
          <a:lstStyle/>
          <a:p>
            <a:pPr indent="0" lvl="0" marL="12700" marR="0" rtl="0" algn="l">
              <a:lnSpc>
                <a:spcPct val="100000"/>
              </a:lnSpc>
              <a:spcBef>
                <a:spcPts val="0"/>
              </a:spcBef>
              <a:spcAft>
                <a:spcPts val="0"/>
              </a:spcAft>
              <a:buNone/>
            </a:pPr>
            <a:r>
              <a:rPr b="1" lang="en" sz="2200">
                <a:solidFill>
                  <a:srgbClr val="2F1B73"/>
                </a:solidFill>
                <a:latin typeface="Tahoma"/>
                <a:ea typeface="Tahoma"/>
                <a:cs typeface="Tahoma"/>
                <a:sym typeface="Tahoma"/>
              </a:rPr>
              <a:t>Related Work:</a:t>
            </a:r>
            <a:endParaRPr b="1" sz="2200">
              <a:latin typeface="Tahoma"/>
              <a:ea typeface="Tahoma"/>
              <a:cs typeface="Tahoma"/>
              <a:sym typeface="Tahoma"/>
            </a:endParaRPr>
          </a:p>
        </p:txBody>
      </p:sp>
      <p:sp>
        <p:nvSpPr>
          <p:cNvPr id="350" name="Google Shape;350;p36"/>
          <p:cNvSpPr txBox="1"/>
          <p:nvPr/>
        </p:nvSpPr>
        <p:spPr>
          <a:xfrm>
            <a:off x="3275994" y="3196836"/>
            <a:ext cx="1780500" cy="441900"/>
          </a:xfrm>
          <a:prstGeom prst="rect">
            <a:avLst/>
          </a:prstGeom>
          <a:noFill/>
          <a:ln>
            <a:noFill/>
          </a:ln>
        </p:spPr>
        <p:txBody>
          <a:bodyPr anchorCtr="0" anchor="t" bIns="0" lIns="0" spcFirstLastPara="1" rIns="0" wrap="square" tIns="10900">
            <a:spAutoFit/>
          </a:bodyPr>
          <a:lstStyle/>
          <a:p>
            <a:pPr indent="0" lvl="0" marL="12700" marR="0" rtl="0" algn="l">
              <a:lnSpc>
                <a:spcPct val="100000"/>
              </a:lnSpc>
              <a:spcBef>
                <a:spcPts val="0"/>
              </a:spcBef>
              <a:spcAft>
                <a:spcPts val="0"/>
              </a:spcAft>
              <a:buNone/>
            </a:pPr>
            <a:r>
              <a:rPr lang="en">
                <a:solidFill>
                  <a:srgbClr val="2F1B73"/>
                </a:solidFill>
                <a:latin typeface="Tahoma"/>
                <a:ea typeface="Tahoma"/>
                <a:cs typeface="Tahoma"/>
                <a:sym typeface="Tahoma"/>
              </a:rPr>
              <a:t>ML Training/Serving </a:t>
            </a:r>
            <a:r>
              <a:rPr b="1" lang="en">
                <a:solidFill>
                  <a:srgbClr val="2F1B73"/>
                </a:solidFill>
                <a:latin typeface="Tahoma"/>
                <a:ea typeface="Tahoma"/>
                <a:cs typeface="Tahoma"/>
                <a:sym typeface="Tahoma"/>
              </a:rPr>
              <a:t>Hybrid </a:t>
            </a:r>
            <a:r>
              <a:rPr lang="en">
                <a:solidFill>
                  <a:srgbClr val="2F1B73"/>
                </a:solidFill>
                <a:latin typeface="Tahoma"/>
                <a:ea typeface="Tahoma"/>
                <a:cs typeface="Tahoma"/>
                <a:sym typeface="Tahoma"/>
              </a:rPr>
              <a:t>Systems </a:t>
            </a:r>
            <a:endParaRPr>
              <a:latin typeface="Tahoma"/>
              <a:ea typeface="Tahoma"/>
              <a:cs typeface="Tahoma"/>
              <a:sym typeface="Tahoma"/>
            </a:endParaRPr>
          </a:p>
        </p:txBody>
      </p:sp>
      <p:sp>
        <p:nvSpPr>
          <p:cNvPr id="351" name="Google Shape;351;p36"/>
          <p:cNvSpPr txBox="1"/>
          <p:nvPr/>
        </p:nvSpPr>
        <p:spPr>
          <a:xfrm>
            <a:off x="4675052" y="1620877"/>
            <a:ext cx="1744800" cy="441900"/>
          </a:xfrm>
          <a:prstGeom prst="rect">
            <a:avLst/>
          </a:prstGeom>
          <a:noFill/>
          <a:ln>
            <a:noFill/>
          </a:ln>
        </p:spPr>
        <p:txBody>
          <a:bodyPr anchorCtr="0" anchor="t" bIns="0" lIns="0" spcFirstLastPara="1" rIns="0" wrap="square" tIns="10900">
            <a:spAutoFit/>
          </a:bodyPr>
          <a:lstStyle/>
          <a:p>
            <a:pPr indent="0" lvl="0" marL="12700" marR="0" rtl="0" algn="l">
              <a:lnSpc>
                <a:spcPct val="100000"/>
              </a:lnSpc>
              <a:spcBef>
                <a:spcPts val="0"/>
              </a:spcBef>
              <a:spcAft>
                <a:spcPts val="0"/>
              </a:spcAft>
              <a:buNone/>
            </a:pPr>
            <a:r>
              <a:rPr lang="en">
                <a:solidFill>
                  <a:srgbClr val="2F1B73"/>
                </a:solidFill>
                <a:latin typeface="Tahoma"/>
                <a:ea typeface="Tahoma"/>
                <a:cs typeface="Tahoma"/>
                <a:sym typeface="Tahoma"/>
              </a:rPr>
              <a:t> Large-scale ML </a:t>
            </a:r>
            <a:r>
              <a:rPr b="1" lang="en">
                <a:solidFill>
                  <a:srgbClr val="2F1B73"/>
                </a:solidFill>
                <a:latin typeface="Tahoma"/>
                <a:ea typeface="Tahoma"/>
                <a:cs typeface="Tahoma"/>
                <a:sym typeface="Tahoma"/>
              </a:rPr>
              <a:t>Training </a:t>
            </a:r>
            <a:r>
              <a:rPr lang="en">
                <a:solidFill>
                  <a:srgbClr val="2F1B73"/>
                </a:solidFill>
                <a:latin typeface="Tahoma"/>
                <a:ea typeface="Tahoma"/>
                <a:cs typeface="Tahoma"/>
                <a:sym typeface="Tahoma"/>
              </a:rPr>
              <a:t>Systems</a:t>
            </a:r>
            <a:endParaRPr>
              <a:latin typeface="Tahoma"/>
              <a:ea typeface="Tahoma"/>
              <a:cs typeface="Tahoma"/>
              <a:sym typeface="Tahoma"/>
            </a:endParaRPr>
          </a:p>
        </p:txBody>
      </p:sp>
      <p:sp>
        <p:nvSpPr>
          <p:cNvPr id="352" name="Google Shape;352;p36"/>
          <p:cNvSpPr txBox="1"/>
          <p:nvPr/>
        </p:nvSpPr>
        <p:spPr>
          <a:xfrm>
            <a:off x="6419848" y="3195475"/>
            <a:ext cx="1452600" cy="444600"/>
          </a:xfrm>
          <a:prstGeom prst="rect">
            <a:avLst/>
          </a:prstGeom>
          <a:noFill/>
          <a:ln>
            <a:noFill/>
          </a:ln>
        </p:spPr>
        <p:txBody>
          <a:bodyPr anchorCtr="0" anchor="t" bIns="0" lIns="0" spcFirstLastPara="1" rIns="0" wrap="square" tIns="13625">
            <a:spAutoFit/>
          </a:bodyPr>
          <a:lstStyle/>
          <a:p>
            <a:pPr indent="0" lvl="0" marL="12700" marR="0" rtl="0" algn="l">
              <a:lnSpc>
                <a:spcPct val="100000"/>
              </a:lnSpc>
              <a:spcBef>
                <a:spcPts val="0"/>
              </a:spcBef>
              <a:spcAft>
                <a:spcPts val="0"/>
              </a:spcAft>
              <a:buNone/>
            </a:pPr>
            <a:r>
              <a:rPr lang="en">
                <a:solidFill>
                  <a:srgbClr val="2F1B73"/>
                </a:solidFill>
                <a:latin typeface="Tahoma"/>
                <a:ea typeface="Tahoma"/>
                <a:cs typeface="Tahoma"/>
                <a:sym typeface="Tahoma"/>
              </a:rPr>
              <a:t>Large-scale ML </a:t>
            </a:r>
            <a:r>
              <a:rPr b="1" lang="en">
                <a:solidFill>
                  <a:srgbClr val="2F1B73"/>
                </a:solidFill>
                <a:latin typeface="Tahoma"/>
                <a:ea typeface="Tahoma"/>
                <a:cs typeface="Tahoma"/>
                <a:sym typeface="Tahoma"/>
              </a:rPr>
              <a:t>Serving </a:t>
            </a:r>
            <a:r>
              <a:rPr lang="en">
                <a:solidFill>
                  <a:srgbClr val="2F1B73"/>
                </a:solidFill>
                <a:latin typeface="Tahoma"/>
                <a:ea typeface="Tahoma"/>
                <a:cs typeface="Tahoma"/>
                <a:sym typeface="Tahoma"/>
              </a:rPr>
              <a:t>Systems</a:t>
            </a:r>
            <a:endParaRPr>
              <a:latin typeface="Tahoma"/>
              <a:ea typeface="Tahoma"/>
              <a:cs typeface="Tahoma"/>
              <a:sym typeface="Tahoma"/>
            </a:endParaRPr>
          </a:p>
        </p:txBody>
      </p:sp>
      <p:sp>
        <p:nvSpPr>
          <p:cNvPr id="353" name="Google Shape;353;p36"/>
          <p:cNvSpPr txBox="1"/>
          <p:nvPr/>
        </p:nvSpPr>
        <p:spPr>
          <a:xfrm>
            <a:off x="497725" y="4474550"/>
            <a:ext cx="3433800" cy="400200"/>
          </a:xfrm>
          <a:prstGeom prst="rect">
            <a:avLst/>
          </a:prstGeom>
          <a:noFill/>
          <a:ln>
            <a:noFill/>
          </a:ln>
        </p:spPr>
        <p:txBody>
          <a:bodyPr anchorCtr="0" anchor="t" bIns="0" lIns="0" spcFirstLastPara="1" rIns="0" wrap="square" tIns="30500">
            <a:spAutoFit/>
          </a:bodyPr>
          <a:lstStyle/>
          <a:p>
            <a:pPr indent="0" lvl="0" marL="12700" marR="0" rtl="0" algn="l">
              <a:lnSpc>
                <a:spcPct val="100000"/>
              </a:lnSpc>
              <a:spcBef>
                <a:spcPts val="0"/>
              </a:spcBef>
              <a:spcAft>
                <a:spcPts val="0"/>
              </a:spcAft>
              <a:buNone/>
            </a:pPr>
            <a:r>
              <a:rPr lang="en" sz="1200">
                <a:solidFill>
                  <a:schemeClr val="dk1"/>
                </a:solidFill>
                <a:latin typeface="Verdana"/>
                <a:ea typeface="Verdana"/>
                <a:cs typeface="Verdana"/>
                <a:sym typeface="Verdana"/>
              </a:rPr>
              <a:t>Development through a general-purpose ML system with both models</a:t>
            </a:r>
            <a:endParaRPr sz="1200">
              <a:solidFill>
                <a:schemeClr val="dk1"/>
              </a:solidFill>
              <a:latin typeface="Verdana"/>
              <a:ea typeface="Verdana"/>
              <a:cs typeface="Verdana"/>
              <a:sym typeface="Verdana"/>
            </a:endParaRPr>
          </a:p>
        </p:txBody>
      </p:sp>
      <p:sp>
        <p:nvSpPr>
          <p:cNvPr id="354" name="Google Shape;354;p36"/>
          <p:cNvSpPr txBox="1"/>
          <p:nvPr/>
        </p:nvSpPr>
        <p:spPr>
          <a:xfrm>
            <a:off x="485613" y="3375750"/>
            <a:ext cx="2250300" cy="380400"/>
          </a:xfrm>
          <a:prstGeom prst="rect">
            <a:avLst/>
          </a:prstGeom>
          <a:noFill/>
          <a:ln>
            <a:noFill/>
          </a:ln>
        </p:spPr>
        <p:txBody>
          <a:bodyPr anchorCtr="0" anchor="t" bIns="0" lIns="0" spcFirstLastPara="1" rIns="0" wrap="square" tIns="10900">
            <a:spAutoFit/>
          </a:bodyPr>
          <a:lstStyle/>
          <a:p>
            <a:pPr indent="0" lvl="0" marL="12700" marR="0" rtl="0" algn="l">
              <a:lnSpc>
                <a:spcPct val="100000"/>
              </a:lnSpc>
              <a:spcBef>
                <a:spcPts val="0"/>
              </a:spcBef>
              <a:spcAft>
                <a:spcPts val="0"/>
              </a:spcAft>
              <a:buNone/>
            </a:pPr>
            <a:r>
              <a:rPr lang="en" sz="1200">
                <a:solidFill>
                  <a:schemeClr val="dk1"/>
                </a:solidFill>
                <a:latin typeface="Tahoma"/>
                <a:ea typeface="Tahoma"/>
                <a:cs typeface="Tahoma"/>
                <a:sym typeface="Tahoma"/>
              </a:rPr>
              <a:t>General purpose prediction</a:t>
            </a:r>
            <a:endParaRPr sz="1200">
              <a:solidFill>
                <a:schemeClr val="dk1"/>
              </a:solidFill>
              <a:latin typeface="Tahoma"/>
              <a:ea typeface="Tahoma"/>
              <a:cs typeface="Tahoma"/>
              <a:sym typeface="Tahoma"/>
            </a:endParaRPr>
          </a:p>
          <a:p>
            <a:pPr indent="0" lvl="0" marL="12700" marR="0" rtl="0" algn="l">
              <a:lnSpc>
                <a:spcPct val="100000"/>
              </a:lnSpc>
              <a:spcBef>
                <a:spcPts val="0"/>
              </a:spcBef>
              <a:spcAft>
                <a:spcPts val="0"/>
              </a:spcAft>
              <a:buNone/>
            </a:pPr>
            <a:r>
              <a:rPr lang="en" sz="1200">
                <a:solidFill>
                  <a:schemeClr val="dk1"/>
                </a:solidFill>
                <a:latin typeface="Tahoma"/>
                <a:ea typeface="Tahoma"/>
                <a:cs typeface="Tahoma"/>
                <a:sym typeface="Tahoma"/>
              </a:rPr>
              <a:t> serving systems</a:t>
            </a:r>
            <a:endParaRPr sz="1200">
              <a:solidFill>
                <a:schemeClr val="dk1"/>
              </a:solidFill>
              <a:latin typeface="Tahoma"/>
              <a:ea typeface="Tahoma"/>
              <a:cs typeface="Tahoma"/>
              <a:sym typeface="Tahoma"/>
            </a:endParaRPr>
          </a:p>
        </p:txBody>
      </p:sp>
      <p:sp>
        <p:nvSpPr>
          <p:cNvPr id="355" name="Google Shape;355;p36"/>
          <p:cNvSpPr txBox="1"/>
          <p:nvPr/>
        </p:nvSpPr>
        <p:spPr>
          <a:xfrm>
            <a:off x="485625" y="3925150"/>
            <a:ext cx="2380800" cy="380400"/>
          </a:xfrm>
          <a:prstGeom prst="rect">
            <a:avLst/>
          </a:prstGeom>
          <a:noFill/>
          <a:ln>
            <a:noFill/>
          </a:ln>
        </p:spPr>
        <p:txBody>
          <a:bodyPr anchorCtr="0" anchor="t" bIns="0" lIns="0" spcFirstLastPara="1" rIns="0" wrap="square" tIns="10900">
            <a:spAutoFit/>
          </a:bodyPr>
          <a:lstStyle/>
          <a:p>
            <a:pPr indent="0" lvl="0" marL="0" marR="0" rtl="0" algn="l">
              <a:lnSpc>
                <a:spcPct val="100000"/>
              </a:lnSpc>
              <a:spcBef>
                <a:spcPts val="0"/>
              </a:spcBef>
              <a:spcAft>
                <a:spcPts val="0"/>
              </a:spcAft>
              <a:buNone/>
            </a:pPr>
            <a:r>
              <a:rPr lang="en" sz="1200">
                <a:latin typeface="Tahoma"/>
                <a:ea typeface="Tahoma"/>
                <a:cs typeface="Tahoma"/>
                <a:sym typeface="Tahoma"/>
              </a:rPr>
              <a:t>Training focused systems optimize for DNN models with many HP</a:t>
            </a:r>
            <a:endParaRPr sz="1200">
              <a:latin typeface="Tahoma"/>
              <a:ea typeface="Tahoma"/>
              <a:cs typeface="Tahoma"/>
              <a:sym typeface="Tahoma"/>
            </a:endParaRPr>
          </a:p>
        </p:txBody>
      </p:sp>
      <p:sp>
        <p:nvSpPr>
          <p:cNvPr id="356" name="Google Shape;356;p36"/>
          <p:cNvSpPr txBox="1"/>
          <p:nvPr/>
        </p:nvSpPr>
        <p:spPr>
          <a:xfrm>
            <a:off x="4964248" y="4604677"/>
            <a:ext cx="2034300" cy="411300"/>
          </a:xfrm>
          <a:prstGeom prst="rect">
            <a:avLst/>
          </a:prstGeom>
          <a:noFill/>
          <a:ln>
            <a:noFill/>
          </a:ln>
        </p:spPr>
        <p:txBody>
          <a:bodyPr anchorCtr="0" anchor="t" bIns="0" lIns="0" spcFirstLastPara="1" rIns="0" wrap="square" tIns="10900">
            <a:spAutoFit/>
          </a:bodyPr>
          <a:lstStyle/>
          <a:p>
            <a:pPr indent="0" lvl="0" marL="12700" marR="0" rtl="0" algn="l">
              <a:lnSpc>
                <a:spcPct val="100000"/>
              </a:lnSpc>
              <a:spcBef>
                <a:spcPts val="0"/>
              </a:spcBef>
              <a:spcAft>
                <a:spcPts val="0"/>
              </a:spcAft>
              <a:buNone/>
            </a:pPr>
            <a:r>
              <a:rPr lang="en" sz="2600">
                <a:solidFill>
                  <a:srgbClr val="2F1B73"/>
                </a:solidFill>
                <a:latin typeface="Tahoma"/>
                <a:ea typeface="Tahoma"/>
                <a:cs typeface="Tahoma"/>
                <a:sym typeface="Tahoma"/>
              </a:rPr>
              <a:t>MLIoT</a:t>
            </a:r>
            <a:endParaRPr sz="2600">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solidFill>
                <a:schemeClr val="accent6"/>
              </a:solidFill>
            </a:endParaRPr>
          </a:p>
        </p:txBody>
      </p:sp>
      <p:sp>
        <p:nvSpPr>
          <p:cNvPr id="362" name="Google Shape;362;p37"/>
          <p:cNvSpPr txBox="1"/>
          <p:nvPr>
            <p:ph idx="4294967295" type="title"/>
          </p:nvPr>
        </p:nvSpPr>
        <p:spPr>
          <a:xfrm>
            <a:off x="328350" y="401725"/>
            <a:ext cx="6653700" cy="4236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sz="2200"/>
              <a:t>Proposed Approach(Hybrid Training Model):</a:t>
            </a:r>
            <a:endParaRPr sz="2200"/>
          </a:p>
        </p:txBody>
      </p:sp>
      <p:sp>
        <p:nvSpPr>
          <p:cNvPr id="363" name="Google Shape;363;p37"/>
          <p:cNvSpPr txBox="1"/>
          <p:nvPr/>
        </p:nvSpPr>
        <p:spPr>
          <a:xfrm>
            <a:off x="609600" y="1159675"/>
            <a:ext cx="7286700" cy="3405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6"/>
              </a:buClr>
              <a:buSzPts val="1600"/>
              <a:buFont typeface="EB Garamond"/>
              <a:buChar char="●"/>
            </a:pPr>
            <a:r>
              <a:rPr lang="en" sz="1600">
                <a:solidFill>
                  <a:schemeClr val="accent6"/>
                </a:solidFill>
                <a:latin typeface="EB Garamond"/>
                <a:ea typeface="EB Garamond"/>
                <a:cs typeface="EB Garamond"/>
                <a:sym typeface="EB Garamond"/>
              </a:rPr>
              <a:t>Proposing MLIoT, an adaptive end-to-end Machine Learning System designed to cater to the diverse requirements of real-world IoT applications. MLIoT integrates expressive application-specific policies, automating training, optimization, and serving processes to handle varied IoT data sources, tasks, and compute resources.</a:t>
            </a:r>
            <a:endParaRPr sz="1600">
              <a:solidFill>
                <a:schemeClr val="accent6"/>
              </a:solidFill>
              <a:latin typeface="EB Garamond"/>
              <a:ea typeface="EB Garamond"/>
              <a:cs typeface="EB Garamond"/>
              <a:sym typeface="EB Garamond"/>
            </a:endParaRPr>
          </a:p>
          <a:p>
            <a:pPr indent="0" lvl="0" marL="457200" rtl="0" algn="l">
              <a:spcBef>
                <a:spcPts val="0"/>
              </a:spcBef>
              <a:spcAft>
                <a:spcPts val="0"/>
              </a:spcAft>
              <a:buNone/>
            </a:pPr>
            <a:r>
              <a:t/>
            </a:r>
            <a:endParaRPr sz="1600">
              <a:solidFill>
                <a:schemeClr val="accent6"/>
              </a:solidFill>
              <a:latin typeface="EB Garamond"/>
              <a:ea typeface="EB Garamond"/>
              <a:cs typeface="EB Garamond"/>
              <a:sym typeface="EB Garamond"/>
            </a:endParaRPr>
          </a:p>
          <a:p>
            <a:pPr indent="0" lvl="0" marL="457200" rtl="0" algn="l">
              <a:spcBef>
                <a:spcPts val="0"/>
              </a:spcBef>
              <a:spcAft>
                <a:spcPts val="0"/>
              </a:spcAft>
              <a:buNone/>
            </a:pPr>
            <a:r>
              <a:t/>
            </a:r>
            <a:endParaRPr sz="1600">
              <a:solidFill>
                <a:schemeClr val="accent6"/>
              </a:solidFill>
              <a:latin typeface="EB Garamond"/>
              <a:ea typeface="EB Garamond"/>
              <a:cs typeface="EB Garamond"/>
              <a:sym typeface="EB Garamond"/>
            </a:endParaRPr>
          </a:p>
          <a:p>
            <a:pPr indent="-330200" lvl="0" marL="457200" rtl="0" algn="l">
              <a:spcBef>
                <a:spcPts val="0"/>
              </a:spcBef>
              <a:spcAft>
                <a:spcPts val="0"/>
              </a:spcAft>
              <a:buClr>
                <a:schemeClr val="accent6"/>
              </a:buClr>
              <a:buSzPts val="1600"/>
              <a:buFont typeface="EB Garamond"/>
              <a:buChar char="●"/>
            </a:pPr>
            <a:r>
              <a:rPr lang="en" sz="1600">
                <a:solidFill>
                  <a:schemeClr val="accent6"/>
                </a:solidFill>
                <a:latin typeface="EB Garamond"/>
                <a:ea typeface="EB Garamond"/>
                <a:cs typeface="EB Garamond"/>
                <a:sym typeface="EB Garamond"/>
              </a:rPr>
              <a:t>MLIoT's unique approach involves on-the-fly re-training and model updates, ensuring continual adaptation to changing IoT environments and compute resources while maintaining high accuracy and performance, as demonstrated through a benchmark evaluation showcasing substantial accuracy improvements (50% - 75%) with reduced or maintained latency compared to existing systems.</a:t>
            </a:r>
            <a:endParaRPr sz="1600">
              <a:solidFill>
                <a:schemeClr val="accent6"/>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txBox="1"/>
          <p:nvPr>
            <p:ph idx="1" type="subTitle"/>
          </p:nvPr>
        </p:nvSpPr>
        <p:spPr>
          <a:xfrm>
            <a:off x="5751925" y="1046825"/>
            <a:ext cx="2958300" cy="667200"/>
          </a:xfrm>
          <a:prstGeom prst="rect">
            <a:avLst/>
          </a:prstGeom>
        </p:spPr>
        <p:txBody>
          <a:bodyPr anchorCtr="0" anchor="t" bIns="34275" lIns="68575" spcFirstLastPara="1" rIns="68575" wrap="square" tIns="34275">
            <a:noAutofit/>
          </a:bodyPr>
          <a:lstStyle/>
          <a:p>
            <a:pPr indent="-298450" lvl="0" marL="457200" rtl="0" algn="l">
              <a:spcBef>
                <a:spcPts val="300"/>
              </a:spcBef>
              <a:spcAft>
                <a:spcPts val="0"/>
              </a:spcAft>
              <a:buSzPts val="1100"/>
              <a:buChar char="●"/>
            </a:pPr>
            <a:r>
              <a:rPr lang="en"/>
              <a:t>MLIoT provides flexible policy-driven selection of hardware platforms,</a:t>
            </a:r>
            <a:r>
              <a:rPr lang="en"/>
              <a:t>resources</a:t>
            </a:r>
            <a:r>
              <a:rPr lang="en"/>
              <a:t> and models</a:t>
            </a:r>
            <a:endParaRPr/>
          </a:p>
        </p:txBody>
      </p:sp>
      <p:sp>
        <p:nvSpPr>
          <p:cNvPr id="369" name="Google Shape;369;p38"/>
          <p:cNvSpPr txBox="1"/>
          <p:nvPr>
            <p:ph idx="2" type="subTitle"/>
          </p:nvPr>
        </p:nvSpPr>
        <p:spPr>
          <a:xfrm>
            <a:off x="6098350" y="2327913"/>
            <a:ext cx="3107700" cy="786300"/>
          </a:xfrm>
          <a:prstGeom prst="rect">
            <a:avLst/>
          </a:prstGeom>
        </p:spPr>
        <p:txBody>
          <a:bodyPr anchorCtr="0" anchor="t" bIns="34275" lIns="68575" spcFirstLastPara="1" rIns="68575" wrap="square" tIns="34275">
            <a:noAutofit/>
          </a:bodyPr>
          <a:lstStyle/>
          <a:p>
            <a:pPr indent="-298450" lvl="0" marL="457200" rtl="0" algn="l">
              <a:spcBef>
                <a:spcPts val="300"/>
              </a:spcBef>
              <a:spcAft>
                <a:spcPts val="0"/>
              </a:spcAft>
              <a:buSzPts val="1100"/>
              <a:buChar char="●"/>
            </a:pPr>
            <a:r>
              <a:rPr lang="en"/>
              <a:t>MLIoT is able to service policy objectives, balancing load across devices while maintaining accuracy and latency</a:t>
            </a:r>
            <a:endParaRPr/>
          </a:p>
        </p:txBody>
      </p:sp>
      <p:sp>
        <p:nvSpPr>
          <p:cNvPr id="370" name="Google Shape;370;p38"/>
          <p:cNvSpPr txBox="1"/>
          <p:nvPr>
            <p:ph idx="3" type="subTitle"/>
          </p:nvPr>
        </p:nvSpPr>
        <p:spPr>
          <a:xfrm>
            <a:off x="463825" y="1763775"/>
            <a:ext cx="2748300" cy="953100"/>
          </a:xfrm>
          <a:prstGeom prst="rect">
            <a:avLst/>
          </a:prstGeom>
        </p:spPr>
        <p:txBody>
          <a:bodyPr anchorCtr="0" anchor="t" bIns="34275" lIns="68575" spcFirstLastPara="1" rIns="68575" wrap="square" tIns="34275">
            <a:noAutofit/>
          </a:bodyPr>
          <a:lstStyle/>
          <a:p>
            <a:pPr indent="-298450" lvl="0" marL="457200" rtl="0" algn="l">
              <a:spcBef>
                <a:spcPts val="300"/>
              </a:spcBef>
              <a:spcAft>
                <a:spcPts val="0"/>
              </a:spcAft>
              <a:buSzPts val="1100"/>
              <a:buChar char="●"/>
            </a:pPr>
            <a:r>
              <a:rPr lang="en"/>
              <a:t>Provides end-to-end solutions for Supporting the </a:t>
            </a:r>
            <a:r>
              <a:rPr lang="en"/>
              <a:t>lifecycle</a:t>
            </a:r>
            <a:r>
              <a:rPr lang="en"/>
              <a:t> of an IoT application</a:t>
            </a:r>
            <a:endParaRPr/>
          </a:p>
        </p:txBody>
      </p:sp>
      <p:sp>
        <p:nvSpPr>
          <p:cNvPr id="371" name="Google Shape;371;p38"/>
          <p:cNvSpPr txBox="1"/>
          <p:nvPr>
            <p:ph idx="4" type="subTitle"/>
          </p:nvPr>
        </p:nvSpPr>
        <p:spPr>
          <a:xfrm>
            <a:off x="470725" y="3321975"/>
            <a:ext cx="2734500" cy="667200"/>
          </a:xfrm>
          <a:prstGeom prst="rect">
            <a:avLst/>
          </a:prstGeom>
        </p:spPr>
        <p:txBody>
          <a:bodyPr anchorCtr="0" anchor="t" bIns="34275" lIns="68575" spcFirstLastPara="1" rIns="68575" wrap="square" tIns="34275">
            <a:noAutofit/>
          </a:bodyPr>
          <a:lstStyle/>
          <a:p>
            <a:pPr indent="-298450" lvl="0" marL="457200" rtl="0" algn="l">
              <a:spcBef>
                <a:spcPts val="300"/>
              </a:spcBef>
              <a:spcAft>
                <a:spcPts val="0"/>
              </a:spcAft>
              <a:buSzPts val="1100"/>
              <a:buChar char="●"/>
            </a:pPr>
            <a:r>
              <a:rPr lang="en"/>
              <a:t>Provides Lazy training facility to start predicting fast and become</a:t>
            </a:r>
            <a:r>
              <a:rPr lang="en"/>
              <a:t> </a:t>
            </a:r>
            <a:r>
              <a:rPr lang="en"/>
              <a:t>more accurate gradually</a:t>
            </a:r>
            <a:endParaRPr/>
          </a:p>
        </p:txBody>
      </p:sp>
      <p:sp>
        <p:nvSpPr>
          <p:cNvPr id="372" name="Google Shape;372;p38"/>
          <p:cNvSpPr txBox="1"/>
          <p:nvPr>
            <p:ph type="title"/>
          </p:nvPr>
        </p:nvSpPr>
        <p:spPr>
          <a:xfrm>
            <a:off x="328350" y="401725"/>
            <a:ext cx="6653700" cy="42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200"/>
              <a:t>Features of </a:t>
            </a:r>
            <a:r>
              <a:rPr lang="en" sz="2200"/>
              <a:t>Proposed Approach</a:t>
            </a:r>
            <a:r>
              <a:rPr lang="en" sz="2200"/>
              <a:t>:</a:t>
            </a:r>
            <a:endParaRPr sz="2200"/>
          </a:p>
        </p:txBody>
      </p:sp>
      <p:sp>
        <p:nvSpPr>
          <p:cNvPr id="373" name="Google Shape;373;p38"/>
          <p:cNvSpPr txBox="1"/>
          <p:nvPr>
            <p:ph idx="5" type="subTitle"/>
          </p:nvPr>
        </p:nvSpPr>
        <p:spPr>
          <a:xfrm>
            <a:off x="5620950" y="3728100"/>
            <a:ext cx="2405100" cy="667200"/>
          </a:xfrm>
          <a:prstGeom prst="rect">
            <a:avLst/>
          </a:prstGeom>
        </p:spPr>
        <p:txBody>
          <a:bodyPr anchorCtr="0" anchor="t" bIns="34275" lIns="68575" spcFirstLastPara="1" rIns="68575" wrap="square" tIns="34275">
            <a:noAutofit/>
          </a:bodyPr>
          <a:lstStyle/>
          <a:p>
            <a:pPr indent="-298450" lvl="0" marL="457200" rtl="0" algn="l">
              <a:spcBef>
                <a:spcPts val="300"/>
              </a:spcBef>
              <a:spcAft>
                <a:spcPts val="0"/>
              </a:spcAft>
              <a:buSzPts val="1100"/>
              <a:buChar char="●"/>
            </a:pPr>
            <a:r>
              <a:rPr lang="en"/>
              <a:t>MLIoT competes to </a:t>
            </a:r>
            <a:r>
              <a:rPr lang="en"/>
              <a:t>state of the art systems in terms of </a:t>
            </a:r>
            <a:r>
              <a:rPr lang="en"/>
              <a:t> accuracy and performance.</a:t>
            </a:r>
            <a:endParaRPr/>
          </a:p>
        </p:txBody>
      </p:sp>
      <p:sp>
        <p:nvSpPr>
          <p:cNvPr id="374" name="Google Shape;374;p3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38"/>
          <p:cNvSpPr txBox="1"/>
          <p:nvPr/>
        </p:nvSpPr>
        <p:spPr>
          <a:xfrm>
            <a:off x="4057650" y="2452675"/>
            <a:ext cx="9882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6"/>
                </a:solidFill>
                <a:latin typeface="EB Garamond"/>
                <a:ea typeface="EB Garamond"/>
                <a:cs typeface="EB Garamond"/>
                <a:sym typeface="EB Garamond"/>
              </a:rPr>
              <a:t>MLIoT</a:t>
            </a:r>
            <a:endParaRPr b="1" sz="2100">
              <a:solidFill>
                <a:schemeClr val="accent6"/>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9"/>
          <p:cNvSpPr txBox="1"/>
          <p:nvPr>
            <p:ph idx="12" type="sldNum"/>
          </p:nvPr>
        </p:nvSpPr>
        <p:spPr>
          <a:xfrm>
            <a:off x="8209026" y="342900"/>
            <a:ext cx="740700" cy="205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81" name="Google Shape;381;p39"/>
          <p:cNvSpPr txBox="1"/>
          <p:nvPr/>
        </p:nvSpPr>
        <p:spPr>
          <a:xfrm>
            <a:off x="359051" y="289200"/>
            <a:ext cx="3691500" cy="352500"/>
          </a:xfrm>
          <a:prstGeom prst="rect">
            <a:avLst/>
          </a:prstGeom>
          <a:noFill/>
          <a:ln>
            <a:noFill/>
          </a:ln>
        </p:spPr>
        <p:txBody>
          <a:bodyPr anchorCtr="0" anchor="t" bIns="0" lIns="0" spcFirstLastPara="1" rIns="0" wrap="square" tIns="13625">
            <a:spAutoFit/>
          </a:bodyPr>
          <a:lstStyle/>
          <a:p>
            <a:pPr indent="0" lvl="0" marL="12700" marR="0" rtl="0" algn="l">
              <a:lnSpc>
                <a:spcPct val="100000"/>
              </a:lnSpc>
              <a:spcBef>
                <a:spcPts val="0"/>
              </a:spcBef>
              <a:spcAft>
                <a:spcPts val="0"/>
              </a:spcAft>
              <a:buNone/>
            </a:pPr>
            <a:r>
              <a:rPr b="1" lang="en" sz="2200">
                <a:solidFill>
                  <a:schemeClr val="accent6"/>
                </a:solidFill>
                <a:latin typeface="Verdana"/>
                <a:ea typeface="Verdana"/>
                <a:cs typeface="Verdana"/>
                <a:sym typeface="Verdana"/>
              </a:rPr>
              <a:t>Continued…</a:t>
            </a:r>
            <a:endParaRPr b="1" sz="2200">
              <a:solidFill>
                <a:schemeClr val="accent6"/>
              </a:solidFill>
              <a:latin typeface="Verdana"/>
              <a:ea typeface="Verdana"/>
              <a:cs typeface="Verdana"/>
              <a:sym typeface="Verdana"/>
            </a:endParaRPr>
          </a:p>
        </p:txBody>
      </p:sp>
      <p:sp>
        <p:nvSpPr>
          <p:cNvPr id="382" name="Google Shape;382;p39"/>
          <p:cNvSpPr txBox="1"/>
          <p:nvPr/>
        </p:nvSpPr>
        <p:spPr>
          <a:xfrm>
            <a:off x="192875" y="613200"/>
            <a:ext cx="8191500" cy="391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chemeClr val="dk1"/>
              </a:solidFill>
              <a:latin typeface="EB Garamond"/>
              <a:ea typeface="EB Garamond"/>
              <a:cs typeface="EB Garamond"/>
              <a:sym typeface="EB Garamond"/>
            </a:endParaRPr>
          </a:p>
          <a:p>
            <a:pPr indent="-323850" lvl="0" marL="457200"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  Cross-platform support for diverse devices.</a:t>
            </a:r>
            <a:endParaRPr sz="15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500">
              <a:solidFill>
                <a:schemeClr val="dk1"/>
              </a:solidFill>
              <a:latin typeface="EB Garamond"/>
              <a:ea typeface="EB Garamond"/>
              <a:cs typeface="EB Garamond"/>
              <a:sym typeface="EB Garamond"/>
            </a:endParaRPr>
          </a:p>
          <a:p>
            <a:pPr indent="-323850" lvl="0" marL="457200"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  Extensibility to incorporate various models and frameworks.</a:t>
            </a:r>
            <a:endParaRPr sz="15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500">
              <a:solidFill>
                <a:schemeClr val="dk1"/>
              </a:solidFill>
              <a:latin typeface="EB Garamond"/>
              <a:ea typeface="EB Garamond"/>
              <a:cs typeface="EB Garamond"/>
              <a:sym typeface="EB Garamond"/>
            </a:endParaRPr>
          </a:p>
          <a:p>
            <a:pPr indent="-323850" lvl="0" marL="457200"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  Implemented in Python 3 for popularity and robust ML support.</a:t>
            </a:r>
            <a:endParaRPr sz="15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500">
              <a:solidFill>
                <a:schemeClr val="dk1"/>
              </a:solidFill>
              <a:latin typeface="EB Garamond"/>
              <a:ea typeface="EB Garamond"/>
              <a:cs typeface="EB Garamond"/>
              <a:sym typeface="EB Garamond"/>
            </a:endParaRPr>
          </a:p>
          <a:p>
            <a:pPr indent="-323850" lvl="0" marL="457200"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  Employed gRPC Protocol Buffers (Protobuf) for extensive data and model exchange due to its         maturity.</a:t>
            </a:r>
            <a:endParaRPr sz="15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500">
              <a:solidFill>
                <a:schemeClr val="dk1"/>
              </a:solidFill>
              <a:latin typeface="EB Garamond"/>
              <a:ea typeface="EB Garamond"/>
              <a:cs typeface="EB Garamond"/>
              <a:sym typeface="EB Garamond"/>
            </a:endParaRPr>
          </a:p>
          <a:p>
            <a:pPr indent="-323850" lvl="0" marL="457200"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  Each component authenticated using gRPC's built-in security primitives.</a:t>
            </a:r>
            <a:endParaRPr sz="15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500">
              <a:solidFill>
                <a:schemeClr val="dk1"/>
              </a:solidFill>
              <a:latin typeface="EB Garamond"/>
              <a:ea typeface="EB Garamond"/>
              <a:cs typeface="EB Garamond"/>
              <a:sym typeface="EB Garamond"/>
            </a:endParaRPr>
          </a:p>
          <a:p>
            <a:pPr indent="-323850" lvl="0" marL="457200"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  Device Selection Layer (DSL) utilizes MongoDB for storing persistent models, training data, and other state information about individual Training Serving Workers.</a:t>
            </a:r>
            <a:endParaRPr sz="15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500">
              <a:solidFill>
                <a:schemeClr val="dk1"/>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6" name="Shape 386"/>
        <p:cNvGrpSpPr/>
        <p:nvPr/>
      </p:nvGrpSpPr>
      <p:grpSpPr>
        <a:xfrm>
          <a:off x="0" y="0"/>
          <a:ext cx="0" cy="0"/>
          <a:chOff x="0" y="0"/>
          <a:chExt cx="0" cy="0"/>
        </a:xfrm>
      </p:grpSpPr>
      <p:sp>
        <p:nvSpPr>
          <p:cNvPr id="387" name="Google Shape;387;p40"/>
          <p:cNvSpPr txBox="1"/>
          <p:nvPr/>
        </p:nvSpPr>
        <p:spPr>
          <a:xfrm>
            <a:off x="435246" y="746400"/>
            <a:ext cx="2853300" cy="352500"/>
          </a:xfrm>
          <a:prstGeom prst="rect">
            <a:avLst/>
          </a:prstGeom>
          <a:noFill/>
          <a:ln>
            <a:noFill/>
          </a:ln>
        </p:spPr>
        <p:txBody>
          <a:bodyPr anchorCtr="0" anchor="t" bIns="0" lIns="0" spcFirstLastPara="1" rIns="0" wrap="square" tIns="13625">
            <a:spAutoFit/>
          </a:bodyPr>
          <a:lstStyle/>
          <a:p>
            <a:pPr indent="0" lvl="0" marL="12700" marR="0" rtl="0" algn="l">
              <a:lnSpc>
                <a:spcPct val="100000"/>
              </a:lnSpc>
              <a:spcBef>
                <a:spcPts val="0"/>
              </a:spcBef>
              <a:spcAft>
                <a:spcPts val="0"/>
              </a:spcAft>
              <a:buNone/>
            </a:pPr>
            <a:r>
              <a:rPr b="1" lang="en" sz="2200">
                <a:solidFill>
                  <a:schemeClr val="accent6"/>
                </a:solidFill>
                <a:latin typeface="Verdana"/>
                <a:ea typeface="Verdana"/>
                <a:cs typeface="Verdana"/>
                <a:sym typeface="Verdana"/>
              </a:rPr>
              <a:t>Implementation:</a:t>
            </a:r>
            <a:endParaRPr b="1" sz="2200">
              <a:solidFill>
                <a:schemeClr val="accent6"/>
              </a:solidFill>
              <a:latin typeface="Verdana"/>
              <a:ea typeface="Verdana"/>
              <a:cs typeface="Verdana"/>
              <a:sym typeface="Verdana"/>
            </a:endParaRPr>
          </a:p>
        </p:txBody>
      </p:sp>
      <p:sp>
        <p:nvSpPr>
          <p:cNvPr id="388" name="Google Shape;388;p40"/>
          <p:cNvSpPr/>
          <p:nvPr/>
        </p:nvSpPr>
        <p:spPr>
          <a:xfrm>
            <a:off x="447420" y="400537"/>
            <a:ext cx="366117" cy="274344"/>
          </a:xfrm>
          <a:custGeom>
            <a:rect b="b" l="l" r="r" t="t"/>
            <a:pathLst>
              <a:path extrusionOk="0" h="390525" w="390525">
                <a:moveTo>
                  <a:pt x="0" y="0"/>
                </a:moveTo>
                <a:lnTo>
                  <a:pt x="390524" y="0"/>
                </a:lnTo>
                <a:lnTo>
                  <a:pt x="390524" y="390524"/>
                </a:lnTo>
                <a:lnTo>
                  <a:pt x="0" y="390524"/>
                </a:lnTo>
                <a:lnTo>
                  <a:pt x="0" y="0"/>
                </a:lnTo>
                <a:close/>
              </a:path>
            </a:pathLst>
          </a:custGeom>
          <a:solidFill>
            <a:srgbClr val="C4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389" name="Google Shape;389;p40"/>
          <p:cNvSpPr/>
          <p:nvPr/>
        </p:nvSpPr>
        <p:spPr>
          <a:xfrm>
            <a:off x="890470" y="404683"/>
            <a:ext cx="419695" cy="274344"/>
          </a:xfrm>
          <a:custGeom>
            <a:rect b="b" l="l" r="r" t="t"/>
            <a:pathLst>
              <a:path extrusionOk="0" h="390525" w="447675">
                <a:moveTo>
                  <a:pt x="447674" y="390524"/>
                </a:moveTo>
                <a:lnTo>
                  <a:pt x="0" y="390524"/>
                </a:lnTo>
                <a:lnTo>
                  <a:pt x="225400" y="0"/>
                </a:lnTo>
                <a:lnTo>
                  <a:pt x="447674" y="385109"/>
                </a:lnTo>
                <a:lnTo>
                  <a:pt x="447674" y="390524"/>
                </a:lnTo>
                <a:close/>
              </a:path>
            </a:pathLst>
          </a:custGeom>
          <a:solidFill>
            <a:srgbClr val="C4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390" name="Google Shape;390;p40"/>
          <p:cNvSpPr/>
          <p:nvPr/>
        </p:nvSpPr>
        <p:spPr>
          <a:xfrm>
            <a:off x="1389971" y="413909"/>
            <a:ext cx="366117" cy="274344"/>
          </a:xfrm>
          <a:custGeom>
            <a:rect b="b" l="l" r="r" t="t"/>
            <a:pathLst>
              <a:path extrusionOk="0" h="390525" w="390525">
                <a:moveTo>
                  <a:pt x="195262" y="390524"/>
                </a:moveTo>
                <a:lnTo>
                  <a:pt x="157168" y="386772"/>
                </a:lnTo>
                <a:lnTo>
                  <a:pt x="120538" y="375661"/>
                </a:lnTo>
                <a:lnTo>
                  <a:pt x="86780" y="357617"/>
                </a:lnTo>
                <a:lnTo>
                  <a:pt x="57190" y="333333"/>
                </a:lnTo>
                <a:lnTo>
                  <a:pt x="32907" y="303744"/>
                </a:lnTo>
                <a:lnTo>
                  <a:pt x="14863" y="269986"/>
                </a:lnTo>
                <a:lnTo>
                  <a:pt x="3751" y="233356"/>
                </a:lnTo>
                <a:lnTo>
                  <a:pt x="0" y="195262"/>
                </a:lnTo>
                <a:lnTo>
                  <a:pt x="234" y="185669"/>
                </a:lnTo>
                <a:lnTo>
                  <a:pt x="5853" y="147805"/>
                </a:lnTo>
                <a:lnTo>
                  <a:pt x="18751" y="111765"/>
                </a:lnTo>
                <a:lnTo>
                  <a:pt x="38431" y="78934"/>
                </a:lnTo>
                <a:lnTo>
                  <a:pt x="64139" y="50573"/>
                </a:lnTo>
                <a:lnTo>
                  <a:pt x="94886" y="27773"/>
                </a:lnTo>
                <a:lnTo>
                  <a:pt x="129490" y="11409"/>
                </a:lnTo>
                <a:lnTo>
                  <a:pt x="166622" y="2110"/>
                </a:lnTo>
                <a:lnTo>
                  <a:pt x="195262" y="0"/>
                </a:lnTo>
                <a:lnTo>
                  <a:pt x="204855" y="234"/>
                </a:lnTo>
                <a:lnTo>
                  <a:pt x="242718" y="5853"/>
                </a:lnTo>
                <a:lnTo>
                  <a:pt x="278758" y="18751"/>
                </a:lnTo>
                <a:lnTo>
                  <a:pt x="311589" y="38432"/>
                </a:lnTo>
                <a:lnTo>
                  <a:pt x="339950" y="64139"/>
                </a:lnTo>
                <a:lnTo>
                  <a:pt x="362751" y="94886"/>
                </a:lnTo>
                <a:lnTo>
                  <a:pt x="379115" y="129490"/>
                </a:lnTo>
                <a:lnTo>
                  <a:pt x="388414" y="166622"/>
                </a:lnTo>
                <a:lnTo>
                  <a:pt x="390524" y="195262"/>
                </a:lnTo>
                <a:lnTo>
                  <a:pt x="390290" y="204855"/>
                </a:lnTo>
                <a:lnTo>
                  <a:pt x="384671" y="242718"/>
                </a:lnTo>
                <a:lnTo>
                  <a:pt x="371773" y="278758"/>
                </a:lnTo>
                <a:lnTo>
                  <a:pt x="352092" y="311590"/>
                </a:lnTo>
                <a:lnTo>
                  <a:pt x="326384" y="339951"/>
                </a:lnTo>
                <a:lnTo>
                  <a:pt x="295637" y="362751"/>
                </a:lnTo>
                <a:lnTo>
                  <a:pt x="261033" y="379115"/>
                </a:lnTo>
                <a:lnTo>
                  <a:pt x="223901" y="388414"/>
                </a:lnTo>
                <a:lnTo>
                  <a:pt x="195262" y="390524"/>
                </a:lnTo>
                <a:close/>
              </a:path>
            </a:pathLst>
          </a:custGeom>
          <a:solidFill>
            <a:srgbClr val="C4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391" name="Google Shape;391;p40"/>
          <p:cNvSpPr/>
          <p:nvPr/>
        </p:nvSpPr>
        <p:spPr>
          <a:xfrm>
            <a:off x="7275900" y="5045131"/>
            <a:ext cx="1857375" cy="86987"/>
          </a:xfrm>
          <a:custGeom>
            <a:rect b="b" l="l" r="r" t="t"/>
            <a:pathLst>
              <a:path extrusionOk="0" h="123825" w="1981200">
                <a:moveTo>
                  <a:pt x="1981199" y="123824"/>
                </a:moveTo>
                <a:lnTo>
                  <a:pt x="0" y="123824"/>
                </a:lnTo>
                <a:lnTo>
                  <a:pt x="0" y="0"/>
                </a:lnTo>
                <a:lnTo>
                  <a:pt x="1981199" y="0"/>
                </a:lnTo>
                <a:lnTo>
                  <a:pt x="1981199" y="123824"/>
                </a:lnTo>
                <a:close/>
              </a:path>
            </a:pathLst>
          </a:custGeom>
          <a:solidFill>
            <a:srgbClr val="C4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grpSp>
        <p:nvGrpSpPr>
          <p:cNvPr id="392" name="Google Shape;392;p40"/>
          <p:cNvGrpSpPr/>
          <p:nvPr/>
        </p:nvGrpSpPr>
        <p:grpSpPr>
          <a:xfrm>
            <a:off x="216700" y="1866050"/>
            <a:ext cx="3919225" cy="1936800"/>
            <a:chOff x="216700" y="1470050"/>
            <a:chExt cx="3919225" cy="1936800"/>
          </a:xfrm>
        </p:grpSpPr>
        <p:sp>
          <p:nvSpPr>
            <p:cNvPr id="393" name="Google Shape;393;p40"/>
            <p:cNvSpPr/>
            <p:nvPr/>
          </p:nvSpPr>
          <p:spPr>
            <a:xfrm>
              <a:off x="338886" y="1770763"/>
              <a:ext cx="616148" cy="1237893"/>
            </a:xfrm>
            <a:custGeom>
              <a:rect b="b" l="l" r="r" t="t"/>
              <a:pathLst>
                <a:path extrusionOk="0" h="1762125" w="657225">
                  <a:moveTo>
                    <a:pt x="657224" y="1762124"/>
                  </a:moveTo>
                  <a:lnTo>
                    <a:pt x="0" y="1762124"/>
                  </a:lnTo>
                  <a:lnTo>
                    <a:pt x="0" y="0"/>
                  </a:lnTo>
                  <a:lnTo>
                    <a:pt x="657224" y="0"/>
                  </a:lnTo>
                  <a:lnTo>
                    <a:pt x="657224" y="1762124"/>
                  </a:lnTo>
                  <a:close/>
                </a:path>
              </a:pathLst>
            </a:custGeom>
            <a:solidFill>
              <a:srgbClr val="C4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sp>
          <p:nvSpPr>
            <p:cNvPr id="394" name="Google Shape;394;p40"/>
            <p:cNvSpPr txBox="1"/>
            <p:nvPr/>
          </p:nvSpPr>
          <p:spPr>
            <a:xfrm>
              <a:off x="216700" y="1470050"/>
              <a:ext cx="3122100" cy="968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374151"/>
                </a:buClr>
                <a:buSzPts val="1200"/>
                <a:buFont typeface="Roboto"/>
                <a:buChar char="●"/>
              </a:pPr>
              <a:r>
                <a:rPr b="1" lang="en" sz="1200">
                  <a:solidFill>
                    <a:srgbClr val="374151"/>
                  </a:solidFill>
                  <a:highlight>
                    <a:srgbClr val="F7F7F8"/>
                  </a:highlight>
                  <a:latin typeface="Roboto"/>
                  <a:ea typeface="Roboto"/>
                  <a:cs typeface="Roboto"/>
                  <a:sym typeface="Roboto"/>
                </a:rPr>
                <a:t>MLIoT is designed to empower the Internet of Things (IoT) landscape </a:t>
              </a:r>
              <a:r>
                <a:rPr b="1" lang="en" sz="1200">
                  <a:solidFill>
                    <a:srgbClr val="374151"/>
                  </a:solidFill>
                  <a:highlight>
                    <a:srgbClr val="F7F7F8"/>
                  </a:highlight>
                  <a:latin typeface="Roboto"/>
                  <a:ea typeface="Roboto"/>
                  <a:cs typeface="Roboto"/>
                  <a:sym typeface="Roboto"/>
                </a:rPr>
                <a:t>b</a:t>
              </a:r>
              <a:r>
                <a:rPr b="1" lang="en" sz="1200">
                  <a:solidFill>
                    <a:srgbClr val="374151"/>
                  </a:solidFill>
                  <a:highlight>
                    <a:srgbClr val="F7F7F8"/>
                  </a:highlight>
                  <a:latin typeface="Roboto"/>
                  <a:ea typeface="Roboto"/>
                  <a:cs typeface="Roboto"/>
                  <a:sym typeface="Roboto"/>
                </a:rPr>
                <a:t>y seamlessly integrating Machine Learning (ML) capabilities.</a:t>
              </a:r>
              <a:endParaRPr b="1" sz="2100">
                <a:solidFill>
                  <a:schemeClr val="accent6"/>
                </a:solidFill>
                <a:latin typeface="EB Garamond"/>
                <a:ea typeface="EB Garamond"/>
                <a:cs typeface="EB Garamond"/>
                <a:sym typeface="EB Garamond"/>
              </a:endParaRPr>
            </a:p>
          </p:txBody>
        </p:sp>
        <p:sp>
          <p:nvSpPr>
            <p:cNvPr id="395" name="Google Shape;395;p40"/>
            <p:cNvSpPr txBox="1"/>
            <p:nvPr/>
          </p:nvSpPr>
          <p:spPr>
            <a:xfrm>
              <a:off x="512825" y="2438450"/>
              <a:ext cx="3623100" cy="968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374151"/>
                </a:buClr>
                <a:buSzPts val="1200"/>
                <a:buFont typeface="Roboto"/>
                <a:buChar char="●"/>
              </a:pPr>
              <a:r>
                <a:rPr b="1" lang="en" sz="1200">
                  <a:solidFill>
                    <a:srgbClr val="374151"/>
                  </a:solidFill>
                  <a:highlight>
                    <a:srgbClr val="F7F7F8"/>
                  </a:highlight>
                  <a:latin typeface="Roboto"/>
                  <a:ea typeface="Roboto"/>
                  <a:cs typeface="Roboto"/>
                  <a:sym typeface="Roboto"/>
                </a:rPr>
                <a:t>Consists of two fundamental components: the Device Selection Layer (DSL) and the Training-Serving Layer (TSL).</a:t>
              </a:r>
              <a:endParaRPr b="1" sz="2100">
                <a:solidFill>
                  <a:schemeClr val="accent6"/>
                </a:solidFill>
                <a:latin typeface="EB Garamond"/>
                <a:ea typeface="EB Garamond"/>
                <a:cs typeface="EB Garamond"/>
                <a:sym typeface="EB Garamond"/>
              </a:endParaRPr>
            </a:p>
          </p:txBody>
        </p:sp>
      </p:grpSp>
      <p:sp>
        <p:nvSpPr>
          <p:cNvPr id="396" name="Google Shape;396;p40"/>
          <p:cNvSpPr/>
          <p:nvPr/>
        </p:nvSpPr>
        <p:spPr>
          <a:xfrm>
            <a:off x="5550700" y="413900"/>
            <a:ext cx="2762400" cy="16431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6"/>
                </a:solidFill>
                <a:latin typeface="EB Garamond"/>
                <a:ea typeface="EB Garamond"/>
                <a:cs typeface="EB Garamond"/>
                <a:sym typeface="EB Garamond"/>
              </a:rPr>
              <a:t>SYSTEM DESIGN AND ARCHITECTURE</a:t>
            </a:r>
            <a:endParaRPr b="1" sz="1600">
              <a:solidFill>
                <a:schemeClr val="accent6"/>
              </a:solidFill>
              <a:latin typeface="EB Garamond"/>
              <a:ea typeface="EB Garamond"/>
              <a:cs typeface="EB Garamond"/>
              <a:sym typeface="EB Garamond"/>
            </a:endParaRPr>
          </a:p>
        </p:txBody>
      </p:sp>
      <p:cxnSp>
        <p:nvCxnSpPr>
          <p:cNvPr id="397" name="Google Shape;397;p40"/>
          <p:cNvCxnSpPr>
            <a:stCxn id="396" idx="4"/>
          </p:cNvCxnSpPr>
          <p:nvPr/>
        </p:nvCxnSpPr>
        <p:spPr>
          <a:xfrm flipH="1">
            <a:off x="5110300" y="2057000"/>
            <a:ext cx="1821600" cy="11742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40"/>
          <p:cNvCxnSpPr/>
          <p:nvPr/>
        </p:nvCxnSpPr>
        <p:spPr>
          <a:xfrm>
            <a:off x="6967525" y="2064550"/>
            <a:ext cx="1595400" cy="976200"/>
          </a:xfrm>
          <a:prstGeom prst="straightConnector1">
            <a:avLst/>
          </a:prstGeom>
          <a:noFill/>
          <a:ln cap="flat" cmpd="sng" w="9525">
            <a:solidFill>
              <a:schemeClr val="dk2"/>
            </a:solidFill>
            <a:prstDash val="solid"/>
            <a:round/>
            <a:headEnd len="med" w="med" type="none"/>
            <a:tailEnd len="med" w="med" type="triangle"/>
          </a:ln>
        </p:spPr>
      </p:cxnSp>
      <p:sp>
        <p:nvSpPr>
          <p:cNvPr id="399" name="Google Shape;399;p40"/>
          <p:cNvSpPr/>
          <p:nvPr/>
        </p:nvSpPr>
        <p:spPr>
          <a:xfrm>
            <a:off x="4776775" y="3231200"/>
            <a:ext cx="1250400" cy="6549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EB Garamond"/>
                <a:ea typeface="EB Garamond"/>
                <a:cs typeface="EB Garamond"/>
                <a:sym typeface="EB Garamond"/>
              </a:rPr>
              <a:t>DSL</a:t>
            </a:r>
            <a:endParaRPr b="1" sz="1800">
              <a:solidFill>
                <a:schemeClr val="accent6"/>
              </a:solidFill>
              <a:latin typeface="EB Garamond"/>
              <a:ea typeface="EB Garamond"/>
              <a:cs typeface="EB Garamond"/>
              <a:sym typeface="EB Garamond"/>
            </a:endParaRPr>
          </a:p>
        </p:txBody>
      </p:sp>
      <p:sp>
        <p:nvSpPr>
          <p:cNvPr id="400" name="Google Shape;400;p40"/>
          <p:cNvSpPr/>
          <p:nvPr/>
        </p:nvSpPr>
        <p:spPr>
          <a:xfrm>
            <a:off x="7227075" y="3048300"/>
            <a:ext cx="1655100" cy="654900"/>
          </a:xfrm>
          <a:prstGeom prst="rect">
            <a:avLst/>
          </a:prstGeom>
          <a:solidFill>
            <a:srgbClr val="F1D0D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EB Garamond"/>
                <a:ea typeface="EB Garamond"/>
                <a:cs typeface="EB Garamond"/>
                <a:sym typeface="EB Garamond"/>
              </a:rPr>
              <a:t>TSL</a:t>
            </a:r>
            <a:endParaRPr b="1" sz="1800">
              <a:solidFill>
                <a:schemeClr val="accent6"/>
              </a:solidFill>
              <a:latin typeface="EB Garamond"/>
              <a:ea typeface="EB Garamond"/>
              <a:cs typeface="EB Garamond"/>
              <a:sym typeface="EB Garamond"/>
            </a:endParaRPr>
          </a:p>
        </p:txBody>
      </p:sp>
      <p:sp>
        <p:nvSpPr>
          <p:cNvPr id="401" name="Google Shape;401;p40"/>
          <p:cNvSpPr/>
          <p:nvPr/>
        </p:nvSpPr>
        <p:spPr>
          <a:xfrm>
            <a:off x="3645700" y="3802850"/>
            <a:ext cx="2679000" cy="1174200"/>
          </a:xfrm>
          <a:prstGeom prst="rect">
            <a:avLst/>
          </a:prstGeom>
          <a:solidFill>
            <a:srgbClr val="E6F0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Central Authority</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Task Handling</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Configuration Management</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Benchmarking </a:t>
            </a:r>
            <a:endParaRPr>
              <a:latin typeface="EB Garamond"/>
              <a:ea typeface="EB Garamond"/>
              <a:cs typeface="EB Garamond"/>
              <a:sym typeface="EB Garamond"/>
            </a:endParaRPr>
          </a:p>
        </p:txBody>
      </p:sp>
      <p:sp>
        <p:nvSpPr>
          <p:cNvPr id="402" name="Google Shape;402;p40"/>
          <p:cNvSpPr/>
          <p:nvPr/>
        </p:nvSpPr>
        <p:spPr>
          <a:xfrm>
            <a:off x="6854473" y="3703188"/>
            <a:ext cx="2278800" cy="1174200"/>
          </a:xfrm>
          <a:prstGeom prst="rect">
            <a:avLst/>
          </a:prstGeom>
          <a:solidFill>
            <a:srgbClr val="E6F0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Task Management</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Resource Allocation</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Model Optimization</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Metrics Reporting</a:t>
            </a:r>
            <a:endParaRPr>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1"/>
          <p:cNvSpPr txBox="1"/>
          <p:nvPr>
            <p:ph type="title"/>
          </p:nvPr>
        </p:nvSpPr>
        <p:spPr>
          <a:xfrm>
            <a:off x="1176375" y="270500"/>
            <a:ext cx="5946000" cy="726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200"/>
              <a:t>System Architecture of MLIoT:</a:t>
            </a:r>
            <a:endParaRPr sz="2200"/>
          </a:p>
        </p:txBody>
      </p:sp>
      <p:sp>
        <p:nvSpPr>
          <p:cNvPr id="408" name="Google Shape;408;p4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409" name="Google Shape;409;p41"/>
          <p:cNvPicPr preferRelativeResize="0"/>
          <p:nvPr/>
        </p:nvPicPr>
        <p:blipFill>
          <a:blip r:embed="rId3">
            <a:alphaModFix/>
          </a:blip>
          <a:stretch>
            <a:fillRect/>
          </a:stretch>
        </p:blipFill>
        <p:spPr>
          <a:xfrm>
            <a:off x="1895475" y="997400"/>
            <a:ext cx="6667500" cy="3936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